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4" d="100"/>
          <a:sy n="104" d="100"/>
        </p:scale>
        <p:origin x="-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89A84-D774-4F42-8D92-9BA21408D3C2}" type="datetimeFigureOut">
              <a:rPr lang="en-US" smtClean="0"/>
              <a:t>9/7/2012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61F2A-7B5D-C940-B80F-C389CDE274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945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Most tribal members are under the age of 18;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Wish all jurisdictions would implement a short assessment; could get referrals out instead of waiting for a suicide attempt, e.g.  It’s crazy how our system works.  That’s why I keep pushing to change policies and procedures within the system. Assessments Could be 8-10 questions.  Reason why RB started doing this, felt needed to develop case </a:t>
            </a:r>
            <a:r>
              <a:rPr lang="en-US" dirty="0" err="1" smtClean="0"/>
              <a:t>mgmt</a:t>
            </a:r>
            <a:r>
              <a:rPr lang="en-US" dirty="0" smtClean="0"/>
              <a:t> plans for kids.  Probation has a lot of authority, but need other partners: CD, MH, Schools, Boys and Girls Club, TANF, all programs providing </a:t>
            </a:r>
            <a:r>
              <a:rPr lang="en-US" dirty="0" err="1" smtClean="0"/>
              <a:t>svcs</a:t>
            </a:r>
            <a:r>
              <a:rPr lang="en-US" dirty="0" smtClean="0"/>
              <a:t> to youth.  Seemed to help the kids, like a wraparound program for the kids. 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Cultural </a:t>
            </a:r>
            <a:r>
              <a:rPr lang="en-US" dirty="0" err="1" smtClean="0"/>
              <a:t>prax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incorp</a:t>
            </a:r>
            <a:r>
              <a:rPr lang="en-US" baseline="0" dirty="0" smtClean="0"/>
              <a:t>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Reconation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Therapy (MRT) is a systematic treatment strategy that seeks to decrease recidivism among juvenile and adult criminal offenders by increasing moral reasoning;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journaling (VOICES); womanhood ceremonies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61F2A-7B5D-C940-B80F-C389CDE274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137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Rocky Boy’s relationship</a:t>
            </a:r>
            <a:r>
              <a:rPr lang="en-US" baseline="0" dirty="0" smtClean="0"/>
              <a:t> with the state of Montana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61F2A-7B5D-C940-B80F-C389CDE2747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58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jjdp.gov/ojstatbb/ezacjrp/asp/display.asp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Native Girls in the </a:t>
            </a:r>
            <a:br>
              <a:rPr lang="en-US" dirty="0" smtClean="0"/>
            </a:br>
            <a:r>
              <a:rPr lang="en-US" dirty="0" smtClean="0"/>
              <a:t>Juvenile</a:t>
            </a:r>
            <a:br>
              <a:rPr lang="en-US" dirty="0" smtClean="0"/>
            </a:br>
            <a:r>
              <a:rPr lang="en-US" dirty="0" smtClean="0"/>
              <a:t>Justice System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Terri Yellowhammer </a:t>
            </a:r>
            <a:r>
              <a:rPr lang="en-US" dirty="0" err="1" smtClean="0"/>
              <a:t>tyellowhammer@edc.org</a:t>
            </a:r>
            <a:endParaRPr lang="en-US" dirty="0" smtClean="0"/>
          </a:p>
          <a:p>
            <a:r>
              <a:rPr lang="en-US" dirty="0" smtClean="0"/>
              <a:t>Native Streams Institute</a:t>
            </a:r>
          </a:p>
          <a:p>
            <a:r>
              <a:rPr lang="en-US" dirty="0" smtClean="0"/>
              <a:t>Education Development Center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06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 algn="l">
              <a:buFont typeface="Arial"/>
              <a:buChar char="•"/>
            </a:pPr>
            <a:r>
              <a:rPr lang="en-US" dirty="0" smtClean="0"/>
              <a:t>564 Federally Recognized Tribes in U.S.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American Indians: high rates of entry in </a:t>
            </a:r>
            <a:r>
              <a:rPr lang="en-US" dirty="0"/>
              <a:t>J</a:t>
            </a:r>
            <a:r>
              <a:rPr lang="en-US" dirty="0" smtClean="0"/>
              <a:t>uvenile </a:t>
            </a:r>
            <a:r>
              <a:rPr lang="en-US" dirty="0"/>
              <a:t>J</a:t>
            </a:r>
            <a:r>
              <a:rPr lang="en-US" dirty="0" smtClean="0"/>
              <a:t>ustice System 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http://www.ojjdp.gov/ojstatbb/ezacjrp/asp/display.asp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What this means: AI girls are overrepresented in JJ System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48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7751544"/>
              </p:ext>
            </p:extLst>
          </p:nvPr>
        </p:nvGraphicFramePr>
        <p:xfrm>
          <a:off x="404209" y="1704846"/>
          <a:ext cx="8138160" cy="3493008"/>
        </p:xfrm>
        <a:graphic>
          <a:graphicData uri="http://schemas.openxmlformats.org/drawingml/2006/table">
            <a:tbl>
              <a:tblPr/>
              <a:tblGrid>
                <a:gridCol w="2034540"/>
                <a:gridCol w="2034540"/>
                <a:gridCol w="2034540"/>
                <a:gridCol w="2034540"/>
              </a:tblGrid>
              <a:tr h="320736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Count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Male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Female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Total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</a:tr>
              <a:tr h="421800">
                <a:tc>
                  <a:txBody>
                    <a:bodyPr/>
                    <a:lstStyle/>
                    <a:p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1997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90,771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14,284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105,055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</a:tr>
              <a:tr h="421800">
                <a:tc>
                  <a:txBody>
                    <a:bodyPr/>
                    <a:lstStyle/>
                    <a:p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1999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92,985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14,508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107,493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</a:tr>
              <a:tr h="421800">
                <a:tc>
                  <a:txBody>
                    <a:bodyPr/>
                    <a:lstStyle/>
                    <a:p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2001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89,115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15,104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104,219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</a:tr>
              <a:tr h="37126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2003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81,975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14,556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96,531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</a:tr>
              <a:tr h="371268">
                <a:tc>
                  <a:txBody>
                    <a:bodyPr/>
                    <a:lstStyle/>
                    <a:p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2006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78,998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13,723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92,721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</a:tr>
              <a:tr h="371268">
                <a:tc>
                  <a:txBody>
                    <a:bodyPr/>
                    <a:lstStyle/>
                    <a:p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2007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75,017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11,797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86,814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</a:tr>
              <a:tr h="371268">
                <a:tc>
                  <a:txBody>
                    <a:bodyPr/>
                    <a:lstStyle/>
                    <a:p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2010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61,358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9,434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70,792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</a:tr>
              <a:tr h="421800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Total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570,219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93,406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663,625 </a:t>
                      </a:r>
                    </a:p>
                  </a:txBody>
                  <a:tcPr marL="11367" marR="11367" marT="11367" marB="11367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DC"/>
                    </a:solidFill>
                  </a:tcPr>
                </a:tc>
              </a:tr>
            </a:tbl>
          </a:graphicData>
        </a:graphic>
      </p:graphicFrame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128016" y="498156"/>
            <a:ext cx="8759952" cy="1345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5870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/>
              <a:t>Easy Access to the Census of Juveniles in Residential Placement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1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cs typeface="Arial" pitchFamily="34" charset="0"/>
              </a:rPr>
              <a:t>Year of Census by Sex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4984" y="5245090"/>
            <a:ext cx="7095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Sickmund</a:t>
            </a:r>
            <a:r>
              <a:rPr lang="en-US" sz="1400" dirty="0"/>
              <a:t>, M., </a:t>
            </a:r>
            <a:r>
              <a:rPr lang="en-US" sz="1400" dirty="0" err="1"/>
              <a:t>Sladky</a:t>
            </a:r>
            <a:r>
              <a:rPr lang="en-US" sz="1400" dirty="0"/>
              <a:t>, T.J., Kang, W., &amp; </a:t>
            </a:r>
            <a:r>
              <a:rPr lang="en-US" sz="1400" dirty="0" err="1"/>
              <a:t>Puzzanchera</a:t>
            </a:r>
            <a:r>
              <a:rPr lang="en-US" sz="1400" dirty="0"/>
              <a:t>, C. (2011). "Easy Access to the Census of Juveniles in Residential Placement." Available: http://www.ojjdp.gov/ojstatbb/ezacjrp/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67569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Opportunities for success: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Recognizing challenges</a:t>
            </a:r>
            <a:r>
              <a:rPr lang="en-US" dirty="0"/>
              <a:t>: historical trauma, disconnect between agencies within system, relationships</a:t>
            </a:r>
          </a:p>
          <a:p>
            <a:endParaRPr lang="en-US" dirty="0"/>
          </a:p>
          <a:p>
            <a:r>
              <a:rPr lang="en-US" dirty="0" smtClean="0"/>
              <a:t>Recognizing strengths</a:t>
            </a:r>
            <a:r>
              <a:rPr lang="en-US" dirty="0"/>
              <a:t>: cultural practices being restored/incorporated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Finding that willingness to build relationships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64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88</TotalTime>
  <Words>207</Words>
  <Application>Microsoft Office PowerPoint</Application>
  <PresentationFormat>On-screen Show (4:3)</PresentationFormat>
  <Paragraphs>65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 Black </vt:lpstr>
      <vt:lpstr>Native Girls in the  Juvenile Justice System</vt:lpstr>
      <vt:lpstr>564 Federally Recognized Tribes in U.S. </vt:lpstr>
      <vt:lpstr>PowerPoint Presentation</vt:lpstr>
      <vt:lpstr>Opportunities for success: </vt:lpstr>
    </vt:vector>
  </TitlesOfParts>
  <Company>MSU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Native Girls in the  Juvenile Justice System</dc:title>
  <dc:creator>Gordon Henry</dc:creator>
  <cp:lastModifiedBy>test</cp:lastModifiedBy>
  <cp:revision>7</cp:revision>
  <dcterms:created xsi:type="dcterms:W3CDTF">2012-09-07T15:54:03Z</dcterms:created>
  <dcterms:modified xsi:type="dcterms:W3CDTF">2012-09-07T17:37:10Z</dcterms:modified>
</cp:coreProperties>
</file>