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4" r:id="rId3"/>
    <p:sldId id="299" r:id="rId4"/>
    <p:sldId id="257" r:id="rId5"/>
    <p:sldId id="259" r:id="rId6"/>
    <p:sldId id="321" r:id="rId7"/>
    <p:sldId id="282" r:id="rId8"/>
    <p:sldId id="258" r:id="rId9"/>
    <p:sldId id="262" r:id="rId10"/>
    <p:sldId id="265" r:id="rId11"/>
    <p:sldId id="263" r:id="rId12"/>
    <p:sldId id="280" r:id="rId13"/>
    <p:sldId id="298" r:id="rId14"/>
    <p:sldId id="260" r:id="rId15"/>
    <p:sldId id="325" r:id="rId16"/>
    <p:sldId id="322" r:id="rId17"/>
    <p:sldId id="323" r:id="rId18"/>
    <p:sldId id="284" r:id="rId19"/>
    <p:sldId id="283" r:id="rId20"/>
    <p:sldId id="285" r:id="rId21"/>
    <p:sldId id="302" r:id="rId22"/>
    <p:sldId id="303" r:id="rId23"/>
    <p:sldId id="305" r:id="rId24"/>
    <p:sldId id="289" r:id="rId25"/>
    <p:sldId id="304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0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5" r:id="rId46"/>
    <p:sldId id="279" r:id="rId47"/>
    <p:sldId id="330" r:id="rId48"/>
    <p:sldId id="281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2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JIC-STORAGE\FC-JUDICIAL\Judges\Chief%20Judge%20Kuhn\CJKuhn%20Lawclerk\Shivani%20Honwad%202011-2012\Gun%20Court\Conference%20Materials\Stats%20for%20Conference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'Recidivism Percentage'!$B$3</c:f>
              <c:strCache>
                <c:ptCount val="1"/>
                <c:pt idx="0">
                  <c:v>2009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'Recidivism Percentage'!$A$4:$A$6</c:f>
              <c:strCache>
                <c:ptCount val="3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</c:strCache>
            </c:strRef>
          </c:cat>
          <c:val>
            <c:numRef>
              <c:f>'Recidivism Percentage'!$B$4:$B$6</c:f>
              <c:numCache>
                <c:formatCode>General</c:formatCode>
                <c:ptCount val="3"/>
                <c:pt idx="0">
                  <c:v>41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20879963593260512"/>
          <c:y val="0.12369061010230906"/>
          <c:w val="0.64518441773725599"/>
          <c:h val="0.118611952352110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'Recidivism Percentage'!$C$3</c:f>
              <c:strCache>
                <c:ptCount val="1"/>
                <c:pt idx="0">
                  <c:v>2010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'Recidivism Percentage'!$A$4:$A$6</c:f>
              <c:strCache>
                <c:ptCount val="3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</c:strCache>
            </c:strRef>
          </c:cat>
          <c:val>
            <c:numRef>
              <c:f>'Recidivism Percentage'!$C$4:$C$6</c:f>
              <c:numCache>
                <c:formatCode>General</c:formatCode>
                <c:ptCount val="3"/>
                <c:pt idx="0">
                  <c:v>51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'Recidivism Percentage'!$D$3</c:f>
              <c:strCache>
                <c:ptCount val="1"/>
                <c:pt idx="0">
                  <c:v>2011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'Recidivism Percentage'!$A$4:$A$6</c:f>
              <c:strCache>
                <c:ptCount val="3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</c:strCache>
            </c:strRef>
          </c:cat>
          <c:val>
            <c:numRef>
              <c:f>'Recidivism Percentage'!$D$4:$D$6</c:f>
              <c:numCache>
                <c:formatCode>General</c:formatCode>
                <c:ptCount val="3"/>
                <c:pt idx="0">
                  <c:v>56</c:v>
                </c:pt>
                <c:pt idx="1">
                  <c:v>35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v>Gun Court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Rate'!$E$4:$E$7</c:f>
              <c:numCache>
                <c:formatCode>General</c:formatCode>
                <c:ptCount val="4"/>
                <c:pt idx="0">
                  <c:v>1.9300000000000019</c:v>
                </c:pt>
                <c:pt idx="1">
                  <c:v>1.29</c:v>
                </c:pt>
                <c:pt idx="2">
                  <c:v>1</c:v>
                </c:pt>
                <c:pt idx="3">
                  <c:v>1.72</c:v>
                </c:pt>
              </c:numCache>
            </c:numRef>
          </c:val>
        </c:ser>
        <c:ser>
          <c:idx val="0"/>
          <c:order val="1"/>
          <c:tx>
            <c:v>Total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Rate'!$B$4:$B$7</c:f>
              <c:numCache>
                <c:formatCode>General</c:formatCode>
                <c:ptCount val="4"/>
                <c:pt idx="0">
                  <c:v>1.9300000000000019</c:v>
                </c:pt>
                <c:pt idx="1">
                  <c:v>1.22</c:v>
                </c:pt>
                <c:pt idx="2">
                  <c:v>1</c:v>
                </c:pt>
                <c:pt idx="3">
                  <c:v>1.71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2518112"/>
        <c:axId val="102529072"/>
        <c:axId val="101070688"/>
      </c:bar3DChart>
      <c:catAx>
        <c:axId val="10251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529072"/>
        <c:crosses val="autoZero"/>
        <c:auto val="1"/>
        <c:lblAlgn val="ctr"/>
        <c:lblOffset val="100"/>
        <c:noMultiLvlLbl val="0"/>
      </c:catAx>
      <c:valAx>
        <c:axId val="10252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18112"/>
        <c:crosses val="autoZero"/>
        <c:crossBetween val="between"/>
      </c:valAx>
      <c:serAx>
        <c:axId val="101070688"/>
        <c:scaling>
          <c:orientation val="minMax"/>
        </c:scaling>
        <c:delete val="1"/>
        <c:axPos val="b"/>
        <c:majorTickMark val="none"/>
        <c:minorTickMark val="none"/>
        <c:tickLblPos val="none"/>
        <c:crossAx val="102529072"/>
        <c:crosses val="autoZero"/>
      </c:ser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v>Gun Court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Rate'!$F$4:$F$7</c:f>
              <c:numCache>
                <c:formatCode>General</c:formatCode>
                <c:ptCount val="4"/>
                <c:pt idx="0">
                  <c:v>1.23</c:v>
                </c:pt>
                <c:pt idx="1">
                  <c:v>0.88</c:v>
                </c:pt>
                <c:pt idx="2">
                  <c:v>1.1000000000000001</c:v>
                </c:pt>
                <c:pt idx="3">
                  <c:v>1.1399999999999979</c:v>
                </c:pt>
              </c:numCache>
            </c:numRef>
          </c:val>
        </c:ser>
        <c:ser>
          <c:idx val="0"/>
          <c:order val="1"/>
          <c:tx>
            <c:v>Total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Rate'!$C$4:$C$7</c:f>
              <c:numCache>
                <c:formatCode>General</c:formatCode>
                <c:ptCount val="4"/>
                <c:pt idx="0">
                  <c:v>1.24</c:v>
                </c:pt>
                <c:pt idx="1">
                  <c:v>1.22</c:v>
                </c:pt>
                <c:pt idx="2">
                  <c:v>1.07</c:v>
                </c:pt>
                <c:pt idx="3">
                  <c:v>1.21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2564936"/>
        <c:axId val="101519592"/>
        <c:axId val="102582360"/>
      </c:bar3DChart>
      <c:catAx>
        <c:axId val="102564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1519592"/>
        <c:crosses val="autoZero"/>
        <c:auto val="1"/>
        <c:lblAlgn val="ctr"/>
        <c:lblOffset val="100"/>
        <c:noMultiLvlLbl val="0"/>
      </c:catAx>
      <c:valAx>
        <c:axId val="101519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64936"/>
        <c:crosses val="autoZero"/>
        <c:crossBetween val="between"/>
      </c:valAx>
      <c:serAx>
        <c:axId val="102582360"/>
        <c:scaling>
          <c:orientation val="minMax"/>
        </c:scaling>
        <c:delete val="1"/>
        <c:axPos val="b"/>
        <c:majorTickMark val="none"/>
        <c:minorTickMark val="none"/>
        <c:tickLblPos val="none"/>
        <c:crossAx val="101519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925925925925925E-2"/>
          <c:y val="0"/>
          <c:w val="0.9185185185185194"/>
          <c:h val="0.81439948478662261"/>
        </c:manualLayout>
      </c:layout>
      <c:bar3DChart>
        <c:barDir val="col"/>
        <c:grouping val="standard"/>
        <c:varyColors val="0"/>
        <c:ser>
          <c:idx val="1"/>
          <c:order val="0"/>
          <c:tx>
            <c:v>Gun Court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Rate'!$G$4:$G$7</c:f>
              <c:numCache>
                <c:formatCode>General</c:formatCode>
                <c:ptCount val="4"/>
                <c:pt idx="0">
                  <c:v>0.85000000000000042</c:v>
                </c:pt>
                <c:pt idx="1">
                  <c:v>0.81</c:v>
                </c:pt>
                <c:pt idx="2">
                  <c:v>0.65000000000000058</c:v>
                </c:pt>
                <c:pt idx="3">
                  <c:v>0.8</c:v>
                </c:pt>
              </c:numCache>
            </c:numRef>
          </c:val>
        </c:ser>
        <c:ser>
          <c:idx val="0"/>
          <c:order val="1"/>
          <c:tx>
            <c:v>Total</c:v>
          </c:tx>
          <c:invertIfNegative val="0"/>
          <c:dLbls>
            <c:delete val="1"/>
          </c:dLbls>
          <c:cat>
            <c:strRef>
              <c:f>'Rescivism Rate'!$A$4:$A$7</c:f>
              <c:strCache>
                <c:ptCount val="4"/>
                <c:pt idx="0">
                  <c:v>NCC</c:v>
                </c:pt>
                <c:pt idx="1">
                  <c:v>Kent</c:v>
                </c:pt>
                <c:pt idx="2">
                  <c:v>Sussex</c:v>
                </c:pt>
                <c:pt idx="3">
                  <c:v>Total</c:v>
                </c:pt>
              </c:strCache>
            </c:strRef>
          </c:cat>
          <c:val>
            <c:numRef>
              <c:f>'Rescivism Rate'!$D$4:$D$7</c:f>
              <c:numCache>
                <c:formatCode>General</c:formatCode>
                <c:ptCount val="4"/>
                <c:pt idx="0">
                  <c:v>1.01</c:v>
                </c:pt>
                <c:pt idx="1">
                  <c:v>1.04</c:v>
                </c:pt>
                <c:pt idx="2">
                  <c:v>0.7000000000000004</c:v>
                </c:pt>
                <c:pt idx="3">
                  <c:v>0.97000000000000042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1520376"/>
        <c:axId val="101520768"/>
        <c:axId val="102583632"/>
      </c:bar3DChart>
      <c:catAx>
        <c:axId val="10152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520768"/>
        <c:crosses val="autoZero"/>
        <c:auto val="1"/>
        <c:lblAlgn val="ctr"/>
        <c:lblOffset val="100"/>
        <c:noMultiLvlLbl val="0"/>
      </c:catAx>
      <c:valAx>
        <c:axId val="10152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1520376"/>
        <c:crosses val="autoZero"/>
        <c:crossBetween val="between"/>
      </c:valAx>
      <c:serAx>
        <c:axId val="102583632"/>
        <c:scaling>
          <c:orientation val="minMax"/>
        </c:scaling>
        <c:delete val="1"/>
        <c:axPos val="b"/>
        <c:majorTickMark val="none"/>
        <c:minorTickMark val="none"/>
        <c:tickLblPos val="none"/>
        <c:crossAx val="101520768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'Rescivism Rate'!$A$8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('Rescivism Rate'!$B$2,'Rescivism Rate'!$E$2,'Rescivism Rate'!$H$2,'Rescivism Rate'!$K$2)</c:f>
              <c:strCache>
                <c:ptCount val="4"/>
                <c:pt idx="0">
                  <c:v>Total</c:v>
                </c:pt>
                <c:pt idx="1">
                  <c:v>Family Court</c:v>
                </c:pt>
                <c:pt idx="2">
                  <c:v>Non-Amenable</c:v>
                </c:pt>
                <c:pt idx="3">
                  <c:v>Original Jurisdiction</c:v>
                </c:pt>
              </c:strCache>
            </c:strRef>
          </c:cat>
          <c:val>
            <c:numRef>
              <c:f>('Rescivism Rate'!$B$8,'Rescivism Rate'!$E$8,'Rescivism Rate'!$H$8,'Rescivism Rate'!$K$8)</c:f>
              <c:numCache>
                <c:formatCode>General</c:formatCode>
                <c:ptCount val="4"/>
                <c:pt idx="0">
                  <c:v>1.1900000000000019</c:v>
                </c:pt>
                <c:pt idx="1">
                  <c:v>1.1299999999999979</c:v>
                </c:pt>
                <c:pt idx="2">
                  <c:v>1.42</c:v>
                </c:pt>
                <c:pt idx="3">
                  <c:v>1.41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1521552"/>
        <c:axId val="101521944"/>
        <c:axId val="102584480"/>
      </c:bar3DChart>
      <c:catAx>
        <c:axId val="10152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1521944"/>
        <c:crosses val="autoZero"/>
        <c:auto val="1"/>
        <c:lblAlgn val="ctr"/>
        <c:lblOffset val="100"/>
        <c:noMultiLvlLbl val="0"/>
      </c:catAx>
      <c:valAx>
        <c:axId val="101521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1521552"/>
        <c:crosses val="autoZero"/>
        <c:crossBetween val="between"/>
      </c:valAx>
      <c:serAx>
        <c:axId val="102584480"/>
        <c:scaling>
          <c:orientation val="minMax"/>
        </c:scaling>
        <c:delete val="1"/>
        <c:axPos val="b"/>
        <c:majorTickMark val="none"/>
        <c:minorTickMark val="none"/>
        <c:tickLblPos val="none"/>
        <c:crossAx val="1015219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47199-7815-4D3D-94C6-81DAFCC3DC92}" type="doc">
      <dgm:prSet loTypeId="urn:microsoft.com/office/officeart/2005/8/layout/hierarchy6" loCatId="hierarchy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AB0554-1AB4-4979-9C3F-00A0128A6EFB}">
      <dgm:prSet phldrT="[Text]"/>
      <dgm:spPr/>
      <dgm:t>
        <a:bodyPr/>
        <a:lstStyle/>
        <a:p>
          <a:r>
            <a:rPr lang="en-US" dirty="0" smtClean="0"/>
            <a:t>Arrest</a:t>
          </a:r>
          <a:endParaRPr lang="en-US" dirty="0"/>
        </a:p>
      </dgm:t>
    </dgm:pt>
    <dgm:pt modelId="{1F6290D4-8DEE-4F87-A81F-BA26A77C8B78}" type="parTrans" cxnId="{9C6F04B8-C492-4957-8CA8-64C0E530D88B}">
      <dgm:prSet/>
      <dgm:spPr/>
      <dgm:t>
        <a:bodyPr/>
        <a:lstStyle/>
        <a:p>
          <a:endParaRPr lang="en-US"/>
        </a:p>
      </dgm:t>
    </dgm:pt>
    <dgm:pt modelId="{EDCA71B5-9C0E-4301-B7D7-CC79CA2EACA7}" type="sibTrans" cxnId="{9C6F04B8-C492-4957-8CA8-64C0E530D88B}">
      <dgm:prSet/>
      <dgm:spPr/>
      <dgm:t>
        <a:bodyPr/>
        <a:lstStyle/>
        <a:p>
          <a:endParaRPr lang="en-US"/>
        </a:p>
      </dgm:t>
    </dgm:pt>
    <dgm:pt modelId="{F51F785F-F21E-47CB-ABD0-5AB8AFD90CDD}" type="asst">
      <dgm:prSet phldrT="[Text]"/>
      <dgm:spPr/>
      <dgm:t>
        <a:bodyPr/>
        <a:lstStyle/>
        <a:p>
          <a:r>
            <a:rPr lang="en-US" dirty="0" smtClean="0"/>
            <a:t>After Hours</a:t>
          </a:r>
        </a:p>
      </dgm:t>
    </dgm:pt>
    <dgm:pt modelId="{FC147069-2A88-41C9-8391-460F7A43027A}" type="parTrans" cxnId="{A64F54E7-3E19-4307-B467-B0A6E562FE10}">
      <dgm:prSet/>
      <dgm:spPr/>
      <dgm:t>
        <a:bodyPr/>
        <a:lstStyle/>
        <a:p>
          <a:endParaRPr lang="en-US" dirty="0"/>
        </a:p>
      </dgm:t>
    </dgm:pt>
    <dgm:pt modelId="{8EB35CF0-BB1D-4A40-9398-D5BB041E6758}" type="sibTrans" cxnId="{A64F54E7-3E19-4307-B467-B0A6E562FE10}">
      <dgm:prSet/>
      <dgm:spPr/>
      <dgm:t>
        <a:bodyPr/>
        <a:lstStyle/>
        <a:p>
          <a:endParaRPr lang="en-US"/>
        </a:p>
      </dgm:t>
    </dgm:pt>
    <dgm:pt modelId="{7D2E5CC6-72D2-470B-A66D-F717416D2CEA}">
      <dgm:prSet phldrT="[Text]"/>
      <dgm:spPr/>
      <dgm:t>
        <a:bodyPr/>
        <a:lstStyle/>
        <a:p>
          <a:r>
            <a:rPr lang="en-US" dirty="0" smtClean="0"/>
            <a:t>JP Court</a:t>
          </a:r>
          <a:endParaRPr lang="en-US" dirty="0"/>
        </a:p>
      </dgm:t>
    </dgm:pt>
    <dgm:pt modelId="{7254F7DB-BD88-4712-AB46-78B43FB1BD8E}" type="parTrans" cxnId="{12A097EB-AE0F-4513-8219-D9B4CB3DB425}">
      <dgm:prSet/>
      <dgm:spPr/>
      <dgm:t>
        <a:bodyPr/>
        <a:lstStyle/>
        <a:p>
          <a:endParaRPr lang="en-US" dirty="0"/>
        </a:p>
      </dgm:t>
    </dgm:pt>
    <dgm:pt modelId="{5CF86ED2-14E1-4FE0-8F39-05705A74BDEB}" type="sibTrans" cxnId="{12A097EB-AE0F-4513-8219-D9B4CB3DB425}">
      <dgm:prSet/>
      <dgm:spPr/>
      <dgm:t>
        <a:bodyPr/>
        <a:lstStyle/>
        <a:p>
          <a:endParaRPr lang="en-US"/>
        </a:p>
      </dgm:t>
    </dgm:pt>
    <dgm:pt modelId="{43EB8284-4976-4C0F-80E1-652691B878B9}">
      <dgm:prSet phldrT="[Text]"/>
      <dgm:spPr/>
      <dgm:t>
        <a:bodyPr/>
        <a:lstStyle/>
        <a:p>
          <a:r>
            <a:rPr lang="en-US" dirty="0" smtClean="0"/>
            <a:t>Business Hours</a:t>
          </a:r>
          <a:endParaRPr lang="en-US" dirty="0"/>
        </a:p>
      </dgm:t>
    </dgm:pt>
    <dgm:pt modelId="{BD25DBC7-E79E-4872-BA19-FA5D784B1E44}" type="parTrans" cxnId="{9BE10F76-3504-4D61-BD60-851D21C4E947}">
      <dgm:prSet/>
      <dgm:spPr/>
      <dgm:t>
        <a:bodyPr/>
        <a:lstStyle/>
        <a:p>
          <a:endParaRPr lang="en-US" dirty="0"/>
        </a:p>
      </dgm:t>
    </dgm:pt>
    <dgm:pt modelId="{922C7934-7E2D-495C-906E-15E47D3A3738}" type="sibTrans" cxnId="{9BE10F76-3504-4D61-BD60-851D21C4E947}">
      <dgm:prSet/>
      <dgm:spPr/>
      <dgm:t>
        <a:bodyPr/>
        <a:lstStyle/>
        <a:p>
          <a:endParaRPr lang="en-US"/>
        </a:p>
      </dgm:t>
    </dgm:pt>
    <dgm:pt modelId="{E4A26BEC-E80A-47F0-A1FB-940372C2F62A}">
      <dgm:prSet phldrT="[Text]"/>
      <dgm:spPr/>
      <dgm:t>
        <a:bodyPr/>
        <a:lstStyle/>
        <a:p>
          <a:r>
            <a:rPr lang="en-US" dirty="0" smtClean="0"/>
            <a:t>Family Court</a:t>
          </a:r>
          <a:endParaRPr lang="en-US" dirty="0"/>
        </a:p>
      </dgm:t>
    </dgm:pt>
    <dgm:pt modelId="{D7D91A14-8EC8-4770-9F7A-8F34455FA457}" type="parTrans" cxnId="{2885372D-AE88-4CE6-8B48-6AEBD9C44943}">
      <dgm:prSet/>
      <dgm:spPr/>
      <dgm:t>
        <a:bodyPr/>
        <a:lstStyle/>
        <a:p>
          <a:endParaRPr lang="en-US" dirty="0"/>
        </a:p>
      </dgm:t>
    </dgm:pt>
    <dgm:pt modelId="{59B43E04-1108-4AA5-941C-81A46BB3A17D}" type="sibTrans" cxnId="{2885372D-AE88-4CE6-8B48-6AEBD9C44943}">
      <dgm:prSet/>
      <dgm:spPr/>
      <dgm:t>
        <a:bodyPr/>
        <a:lstStyle/>
        <a:p>
          <a:endParaRPr lang="en-US"/>
        </a:p>
      </dgm:t>
    </dgm:pt>
    <dgm:pt modelId="{34183047-5038-4660-B9FF-E03920086FF4}">
      <dgm:prSet phldrT="[Text]"/>
      <dgm:spPr/>
      <dgm:t>
        <a:bodyPr/>
        <a:lstStyle/>
        <a:p>
          <a:r>
            <a:rPr lang="en-US" dirty="0" smtClean="0"/>
            <a:t>Immediate Treatment</a:t>
          </a:r>
          <a:endParaRPr lang="en-US" dirty="0"/>
        </a:p>
      </dgm:t>
    </dgm:pt>
    <dgm:pt modelId="{6E543038-2A66-4063-B183-194052CEA926}" type="parTrans" cxnId="{84B397B1-CB4E-4FB0-BEB6-CBB5064DFBC5}">
      <dgm:prSet/>
      <dgm:spPr/>
      <dgm:t>
        <a:bodyPr/>
        <a:lstStyle/>
        <a:p>
          <a:endParaRPr lang="en-US" dirty="0"/>
        </a:p>
      </dgm:t>
    </dgm:pt>
    <dgm:pt modelId="{738A9853-03D7-4384-887F-E526E60C8014}" type="sibTrans" cxnId="{84B397B1-CB4E-4FB0-BEB6-CBB5064DFBC5}">
      <dgm:prSet/>
      <dgm:spPr/>
      <dgm:t>
        <a:bodyPr/>
        <a:lstStyle/>
        <a:p>
          <a:endParaRPr lang="en-US"/>
        </a:p>
      </dgm:t>
    </dgm:pt>
    <dgm:pt modelId="{734E3F5E-DFC7-4B2A-9541-D4B014176185}">
      <dgm:prSet phldrT="[Text]"/>
      <dgm:spPr/>
      <dgm:t>
        <a:bodyPr/>
        <a:lstStyle/>
        <a:p>
          <a:r>
            <a:rPr lang="en-US" dirty="0" smtClean="0"/>
            <a:t>Immediate Treatment</a:t>
          </a:r>
          <a:endParaRPr lang="en-US" dirty="0"/>
        </a:p>
      </dgm:t>
    </dgm:pt>
    <dgm:pt modelId="{B660A4CF-F7FB-46F8-B29D-B5DDC337FBA2}" type="parTrans" cxnId="{011D97CF-D63A-42A6-A239-CA6A9F8FD8CA}">
      <dgm:prSet/>
      <dgm:spPr/>
      <dgm:t>
        <a:bodyPr/>
        <a:lstStyle/>
        <a:p>
          <a:endParaRPr lang="en-US" dirty="0"/>
        </a:p>
      </dgm:t>
    </dgm:pt>
    <dgm:pt modelId="{6BA25102-0DA7-495E-A447-0B93A1463422}" type="sibTrans" cxnId="{011D97CF-D63A-42A6-A239-CA6A9F8FD8CA}">
      <dgm:prSet/>
      <dgm:spPr/>
      <dgm:t>
        <a:bodyPr/>
        <a:lstStyle/>
        <a:p>
          <a:endParaRPr lang="en-US"/>
        </a:p>
      </dgm:t>
    </dgm:pt>
    <dgm:pt modelId="{99DCF8C1-406C-4F19-883B-CFA24003179D}" type="pres">
      <dgm:prSet presAssocID="{E6E47199-7815-4D3D-94C6-81DAFCC3DC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B9744-A1CB-4657-926A-23AAFEAB23F0}" type="pres">
      <dgm:prSet presAssocID="{E6E47199-7815-4D3D-94C6-81DAFCC3DC92}" presName="hierFlow" presStyleCnt="0"/>
      <dgm:spPr/>
      <dgm:t>
        <a:bodyPr/>
        <a:lstStyle/>
        <a:p>
          <a:endParaRPr lang="en-US"/>
        </a:p>
      </dgm:t>
    </dgm:pt>
    <dgm:pt modelId="{CAF78009-470B-4ADC-8E3B-3048F3EFA2AB}" type="pres">
      <dgm:prSet presAssocID="{E6E47199-7815-4D3D-94C6-81DAFCC3DC9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86FD6A-B604-4D8A-8D2E-1CF3B618E45E}" type="pres">
      <dgm:prSet presAssocID="{0BAB0554-1AB4-4979-9C3F-00A0128A6EFB}" presName="Name14" presStyleCnt="0"/>
      <dgm:spPr/>
      <dgm:t>
        <a:bodyPr/>
        <a:lstStyle/>
        <a:p>
          <a:endParaRPr lang="en-US"/>
        </a:p>
      </dgm:t>
    </dgm:pt>
    <dgm:pt modelId="{EC57DEAC-194E-4766-A01A-5DD4F26A00F6}" type="pres">
      <dgm:prSet presAssocID="{0BAB0554-1AB4-4979-9C3F-00A0128A6EF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3454FB-FA6B-4DA6-BD17-06C34363411F}" type="pres">
      <dgm:prSet presAssocID="{0BAB0554-1AB4-4979-9C3F-00A0128A6EFB}" presName="hierChild2" presStyleCnt="0"/>
      <dgm:spPr/>
      <dgm:t>
        <a:bodyPr/>
        <a:lstStyle/>
        <a:p>
          <a:endParaRPr lang="en-US"/>
        </a:p>
      </dgm:t>
    </dgm:pt>
    <dgm:pt modelId="{39F0B733-D72C-410C-8970-7F8FE33B2588}" type="pres">
      <dgm:prSet presAssocID="{FC147069-2A88-41C9-8391-460F7A43027A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1DD038E-5910-445B-8766-2B150C7D32C0}" type="pres">
      <dgm:prSet presAssocID="{F51F785F-F21E-47CB-ABD0-5AB8AFD90CDD}" presName="Name21" presStyleCnt="0"/>
      <dgm:spPr/>
      <dgm:t>
        <a:bodyPr/>
        <a:lstStyle/>
        <a:p>
          <a:endParaRPr lang="en-US"/>
        </a:p>
      </dgm:t>
    </dgm:pt>
    <dgm:pt modelId="{1FB2D0DC-7AEE-4558-B5FF-3428A529E5D1}" type="pres">
      <dgm:prSet presAssocID="{F51F785F-F21E-47CB-ABD0-5AB8AFD90CDD}" presName="level2Shape" presStyleLbl="asst1" presStyleIdx="0" presStyleCnt="1"/>
      <dgm:spPr/>
      <dgm:t>
        <a:bodyPr/>
        <a:lstStyle/>
        <a:p>
          <a:endParaRPr lang="en-US"/>
        </a:p>
      </dgm:t>
    </dgm:pt>
    <dgm:pt modelId="{45C41F94-0627-4A41-B5E2-267F289C3955}" type="pres">
      <dgm:prSet presAssocID="{F51F785F-F21E-47CB-ABD0-5AB8AFD90CDD}" presName="hierChild3" presStyleCnt="0"/>
      <dgm:spPr/>
      <dgm:t>
        <a:bodyPr/>
        <a:lstStyle/>
        <a:p>
          <a:endParaRPr lang="en-US"/>
        </a:p>
      </dgm:t>
    </dgm:pt>
    <dgm:pt modelId="{9A1D4FB3-B952-4FC8-8683-6EF9851BD1F7}" type="pres">
      <dgm:prSet presAssocID="{7254F7DB-BD88-4712-AB46-78B43FB1BD8E}" presName="Name19" presStyleLbl="parChTrans1D3" presStyleIdx="0" presStyleCnt="2"/>
      <dgm:spPr/>
      <dgm:t>
        <a:bodyPr/>
        <a:lstStyle/>
        <a:p>
          <a:endParaRPr lang="en-US"/>
        </a:p>
      </dgm:t>
    </dgm:pt>
    <dgm:pt modelId="{8D770794-C107-48F0-B5EB-AF61E0CE2740}" type="pres">
      <dgm:prSet presAssocID="{7D2E5CC6-72D2-470B-A66D-F717416D2CEA}" presName="Name21" presStyleCnt="0"/>
      <dgm:spPr/>
      <dgm:t>
        <a:bodyPr/>
        <a:lstStyle/>
        <a:p>
          <a:endParaRPr lang="en-US"/>
        </a:p>
      </dgm:t>
    </dgm:pt>
    <dgm:pt modelId="{BB0BDCD5-8642-4193-AF6D-6D1AE8C95D32}" type="pres">
      <dgm:prSet presAssocID="{7D2E5CC6-72D2-470B-A66D-F717416D2CEA}" presName="level2Shape" presStyleLbl="node3" presStyleIdx="0" presStyleCnt="2"/>
      <dgm:spPr/>
      <dgm:t>
        <a:bodyPr/>
        <a:lstStyle/>
        <a:p>
          <a:endParaRPr lang="en-US"/>
        </a:p>
      </dgm:t>
    </dgm:pt>
    <dgm:pt modelId="{737E9250-F4A4-4580-B516-54D7F1A93432}" type="pres">
      <dgm:prSet presAssocID="{7D2E5CC6-72D2-470B-A66D-F717416D2CEA}" presName="hierChild3" presStyleCnt="0"/>
      <dgm:spPr/>
      <dgm:t>
        <a:bodyPr/>
        <a:lstStyle/>
        <a:p>
          <a:endParaRPr lang="en-US"/>
        </a:p>
      </dgm:t>
    </dgm:pt>
    <dgm:pt modelId="{69B05068-32CC-4A29-AA5C-DE2E56F4FB04}" type="pres">
      <dgm:prSet presAssocID="{B660A4CF-F7FB-46F8-B29D-B5DDC337FBA2}" presName="Name19" presStyleLbl="parChTrans1D4" presStyleIdx="0" presStyleCnt="2"/>
      <dgm:spPr/>
      <dgm:t>
        <a:bodyPr/>
        <a:lstStyle/>
        <a:p>
          <a:endParaRPr lang="en-US"/>
        </a:p>
      </dgm:t>
    </dgm:pt>
    <dgm:pt modelId="{53B8E731-A7B7-4FD3-A0D4-622BD63B445A}" type="pres">
      <dgm:prSet presAssocID="{734E3F5E-DFC7-4B2A-9541-D4B014176185}" presName="Name21" presStyleCnt="0"/>
      <dgm:spPr/>
      <dgm:t>
        <a:bodyPr/>
        <a:lstStyle/>
        <a:p>
          <a:endParaRPr lang="en-US"/>
        </a:p>
      </dgm:t>
    </dgm:pt>
    <dgm:pt modelId="{827F229A-953F-4425-BAB3-45F199F61EB3}" type="pres">
      <dgm:prSet presAssocID="{734E3F5E-DFC7-4B2A-9541-D4B014176185}" presName="level2Shape" presStyleLbl="node4" presStyleIdx="0" presStyleCnt="2" custLinFactNeighborX="69474" custLinFactNeighborY="-660"/>
      <dgm:spPr/>
      <dgm:t>
        <a:bodyPr/>
        <a:lstStyle/>
        <a:p>
          <a:endParaRPr lang="en-US"/>
        </a:p>
      </dgm:t>
    </dgm:pt>
    <dgm:pt modelId="{86F5391C-50F9-4312-AFA0-7CD15CF545E8}" type="pres">
      <dgm:prSet presAssocID="{734E3F5E-DFC7-4B2A-9541-D4B014176185}" presName="hierChild3" presStyleCnt="0"/>
      <dgm:spPr/>
      <dgm:t>
        <a:bodyPr/>
        <a:lstStyle/>
        <a:p>
          <a:endParaRPr lang="en-US"/>
        </a:p>
      </dgm:t>
    </dgm:pt>
    <dgm:pt modelId="{70EF2385-42B5-46E8-AFA2-8711A0F1329B}" type="pres">
      <dgm:prSet presAssocID="{BD25DBC7-E79E-4872-BA19-FA5D784B1E4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64C5392-8A42-4B22-A94A-E710C6D67948}" type="pres">
      <dgm:prSet presAssocID="{43EB8284-4976-4C0F-80E1-652691B878B9}" presName="Name21" presStyleCnt="0"/>
      <dgm:spPr/>
      <dgm:t>
        <a:bodyPr/>
        <a:lstStyle/>
        <a:p>
          <a:endParaRPr lang="en-US"/>
        </a:p>
      </dgm:t>
    </dgm:pt>
    <dgm:pt modelId="{16EF3BFC-9820-4BCC-B57B-5CAE152BC5FA}" type="pres">
      <dgm:prSet presAssocID="{43EB8284-4976-4C0F-80E1-652691B878B9}" presName="level2Shape" presStyleLbl="node2" presStyleIdx="0" presStyleCnt="1"/>
      <dgm:spPr/>
      <dgm:t>
        <a:bodyPr/>
        <a:lstStyle/>
        <a:p>
          <a:endParaRPr lang="en-US"/>
        </a:p>
      </dgm:t>
    </dgm:pt>
    <dgm:pt modelId="{9B3B3603-7888-4B62-943C-D95A91A9BD05}" type="pres">
      <dgm:prSet presAssocID="{43EB8284-4976-4C0F-80E1-652691B878B9}" presName="hierChild3" presStyleCnt="0"/>
      <dgm:spPr/>
      <dgm:t>
        <a:bodyPr/>
        <a:lstStyle/>
        <a:p>
          <a:endParaRPr lang="en-US"/>
        </a:p>
      </dgm:t>
    </dgm:pt>
    <dgm:pt modelId="{F9BA54A5-16B6-4A8D-BE10-F267EE473F45}" type="pres">
      <dgm:prSet presAssocID="{D7D91A14-8EC8-4770-9F7A-8F34455FA457}" presName="Name19" presStyleLbl="parChTrans1D3" presStyleIdx="1" presStyleCnt="2"/>
      <dgm:spPr/>
      <dgm:t>
        <a:bodyPr/>
        <a:lstStyle/>
        <a:p>
          <a:endParaRPr lang="en-US"/>
        </a:p>
      </dgm:t>
    </dgm:pt>
    <dgm:pt modelId="{A19FDCD2-680E-4CC3-B4F5-E7C353860F64}" type="pres">
      <dgm:prSet presAssocID="{E4A26BEC-E80A-47F0-A1FB-940372C2F62A}" presName="Name21" presStyleCnt="0"/>
      <dgm:spPr/>
      <dgm:t>
        <a:bodyPr/>
        <a:lstStyle/>
        <a:p>
          <a:endParaRPr lang="en-US"/>
        </a:p>
      </dgm:t>
    </dgm:pt>
    <dgm:pt modelId="{2DB42A8C-AAD0-4B7D-99B7-5715CEE48BFC}" type="pres">
      <dgm:prSet presAssocID="{E4A26BEC-E80A-47F0-A1FB-940372C2F62A}" presName="level2Shape" presStyleLbl="node3" presStyleIdx="1" presStyleCnt="2"/>
      <dgm:spPr/>
      <dgm:t>
        <a:bodyPr/>
        <a:lstStyle/>
        <a:p>
          <a:endParaRPr lang="en-US"/>
        </a:p>
      </dgm:t>
    </dgm:pt>
    <dgm:pt modelId="{9662F193-4421-4A70-90CC-F544EDCB4920}" type="pres">
      <dgm:prSet presAssocID="{E4A26BEC-E80A-47F0-A1FB-940372C2F62A}" presName="hierChild3" presStyleCnt="0"/>
      <dgm:spPr/>
      <dgm:t>
        <a:bodyPr/>
        <a:lstStyle/>
        <a:p>
          <a:endParaRPr lang="en-US"/>
        </a:p>
      </dgm:t>
    </dgm:pt>
    <dgm:pt modelId="{B6327160-5AE8-4A3F-AEBE-05D6465A760C}" type="pres">
      <dgm:prSet presAssocID="{6E543038-2A66-4063-B183-194052CEA926}" presName="Name19" presStyleLbl="parChTrans1D4" presStyleIdx="1" presStyleCnt="2"/>
      <dgm:spPr/>
      <dgm:t>
        <a:bodyPr/>
        <a:lstStyle/>
        <a:p>
          <a:endParaRPr lang="en-US"/>
        </a:p>
      </dgm:t>
    </dgm:pt>
    <dgm:pt modelId="{8B7CAAED-8DB3-4BC0-8ACC-D884924B1F4E}" type="pres">
      <dgm:prSet presAssocID="{34183047-5038-4660-B9FF-E03920086FF4}" presName="Name21" presStyleCnt="0"/>
      <dgm:spPr/>
      <dgm:t>
        <a:bodyPr/>
        <a:lstStyle/>
        <a:p>
          <a:endParaRPr lang="en-US"/>
        </a:p>
      </dgm:t>
    </dgm:pt>
    <dgm:pt modelId="{5A6064F9-6985-49A5-8DBB-6C44177C8861}" type="pres">
      <dgm:prSet presAssocID="{34183047-5038-4660-B9FF-E03920086FF4}" presName="level2Shape" presStyleLbl="node4" presStyleIdx="1" presStyleCnt="2" custLinFactNeighborX="-60540" custLinFactNeighborY="-610"/>
      <dgm:spPr/>
      <dgm:t>
        <a:bodyPr/>
        <a:lstStyle/>
        <a:p>
          <a:endParaRPr lang="en-US"/>
        </a:p>
      </dgm:t>
    </dgm:pt>
    <dgm:pt modelId="{52C142B8-29CC-4842-96FE-6471A55A108F}" type="pres">
      <dgm:prSet presAssocID="{34183047-5038-4660-B9FF-E03920086FF4}" presName="hierChild3" presStyleCnt="0"/>
      <dgm:spPr/>
      <dgm:t>
        <a:bodyPr/>
        <a:lstStyle/>
        <a:p>
          <a:endParaRPr lang="en-US"/>
        </a:p>
      </dgm:t>
    </dgm:pt>
    <dgm:pt modelId="{83A215C8-04C2-4425-9202-9A4E59F3B6BC}" type="pres">
      <dgm:prSet presAssocID="{E6E47199-7815-4D3D-94C6-81DAFCC3DC92}" presName="bgShapesFlow" presStyleCnt="0"/>
      <dgm:spPr/>
      <dgm:t>
        <a:bodyPr/>
        <a:lstStyle/>
        <a:p>
          <a:endParaRPr lang="en-US"/>
        </a:p>
      </dgm:t>
    </dgm:pt>
  </dgm:ptLst>
  <dgm:cxnLst>
    <dgm:cxn modelId="{E63BC941-282F-438A-89B5-6D59E38D4D74}" type="presOf" srcId="{734E3F5E-DFC7-4B2A-9541-D4B014176185}" destId="{827F229A-953F-4425-BAB3-45F199F61EB3}" srcOrd="0" destOrd="0" presId="urn:microsoft.com/office/officeart/2005/8/layout/hierarchy6"/>
    <dgm:cxn modelId="{A64F54E7-3E19-4307-B467-B0A6E562FE10}" srcId="{0BAB0554-1AB4-4979-9C3F-00A0128A6EFB}" destId="{F51F785F-F21E-47CB-ABD0-5AB8AFD90CDD}" srcOrd="0" destOrd="0" parTransId="{FC147069-2A88-41C9-8391-460F7A43027A}" sibTransId="{8EB35CF0-BB1D-4A40-9398-D5BB041E6758}"/>
    <dgm:cxn modelId="{65BE8972-8E10-4AB2-9661-3F0DDB2C17BD}" type="presOf" srcId="{34183047-5038-4660-B9FF-E03920086FF4}" destId="{5A6064F9-6985-49A5-8DBB-6C44177C8861}" srcOrd="0" destOrd="0" presId="urn:microsoft.com/office/officeart/2005/8/layout/hierarchy6"/>
    <dgm:cxn modelId="{C8CB9B5B-848F-49EA-A047-3835A872EAC8}" type="presOf" srcId="{E4A26BEC-E80A-47F0-A1FB-940372C2F62A}" destId="{2DB42A8C-AAD0-4B7D-99B7-5715CEE48BFC}" srcOrd="0" destOrd="0" presId="urn:microsoft.com/office/officeart/2005/8/layout/hierarchy6"/>
    <dgm:cxn modelId="{9C6F04B8-C492-4957-8CA8-64C0E530D88B}" srcId="{E6E47199-7815-4D3D-94C6-81DAFCC3DC92}" destId="{0BAB0554-1AB4-4979-9C3F-00A0128A6EFB}" srcOrd="0" destOrd="0" parTransId="{1F6290D4-8DEE-4F87-A81F-BA26A77C8B78}" sibTransId="{EDCA71B5-9C0E-4301-B7D7-CC79CA2EACA7}"/>
    <dgm:cxn modelId="{01C83C72-BDC5-41BE-B436-8944FB2F225E}" type="presOf" srcId="{D7D91A14-8EC8-4770-9F7A-8F34455FA457}" destId="{F9BA54A5-16B6-4A8D-BE10-F267EE473F45}" srcOrd="0" destOrd="0" presId="urn:microsoft.com/office/officeart/2005/8/layout/hierarchy6"/>
    <dgm:cxn modelId="{12A097EB-AE0F-4513-8219-D9B4CB3DB425}" srcId="{F51F785F-F21E-47CB-ABD0-5AB8AFD90CDD}" destId="{7D2E5CC6-72D2-470B-A66D-F717416D2CEA}" srcOrd="0" destOrd="0" parTransId="{7254F7DB-BD88-4712-AB46-78B43FB1BD8E}" sibTransId="{5CF86ED2-14E1-4FE0-8F39-05705A74BDEB}"/>
    <dgm:cxn modelId="{2885372D-AE88-4CE6-8B48-6AEBD9C44943}" srcId="{43EB8284-4976-4C0F-80E1-652691B878B9}" destId="{E4A26BEC-E80A-47F0-A1FB-940372C2F62A}" srcOrd="0" destOrd="0" parTransId="{D7D91A14-8EC8-4770-9F7A-8F34455FA457}" sibTransId="{59B43E04-1108-4AA5-941C-81A46BB3A17D}"/>
    <dgm:cxn modelId="{84B397B1-CB4E-4FB0-BEB6-CBB5064DFBC5}" srcId="{E4A26BEC-E80A-47F0-A1FB-940372C2F62A}" destId="{34183047-5038-4660-B9FF-E03920086FF4}" srcOrd="0" destOrd="0" parTransId="{6E543038-2A66-4063-B183-194052CEA926}" sibTransId="{738A9853-03D7-4384-887F-E526E60C8014}"/>
    <dgm:cxn modelId="{3E694214-30A5-452D-95ED-D6994F6422BE}" type="presOf" srcId="{FC147069-2A88-41C9-8391-460F7A43027A}" destId="{39F0B733-D72C-410C-8970-7F8FE33B2588}" srcOrd="0" destOrd="0" presId="urn:microsoft.com/office/officeart/2005/8/layout/hierarchy6"/>
    <dgm:cxn modelId="{011D97CF-D63A-42A6-A239-CA6A9F8FD8CA}" srcId="{7D2E5CC6-72D2-470B-A66D-F717416D2CEA}" destId="{734E3F5E-DFC7-4B2A-9541-D4B014176185}" srcOrd="0" destOrd="0" parTransId="{B660A4CF-F7FB-46F8-B29D-B5DDC337FBA2}" sibTransId="{6BA25102-0DA7-495E-A447-0B93A1463422}"/>
    <dgm:cxn modelId="{FCC9A6FD-9515-454A-AED8-A351B1339D06}" type="presOf" srcId="{BD25DBC7-E79E-4872-BA19-FA5D784B1E44}" destId="{70EF2385-42B5-46E8-AFA2-8711A0F1329B}" srcOrd="0" destOrd="0" presId="urn:microsoft.com/office/officeart/2005/8/layout/hierarchy6"/>
    <dgm:cxn modelId="{0668FD04-CE67-41A5-B26A-4F3C81F49C7C}" type="presOf" srcId="{0BAB0554-1AB4-4979-9C3F-00A0128A6EFB}" destId="{EC57DEAC-194E-4766-A01A-5DD4F26A00F6}" srcOrd="0" destOrd="0" presId="urn:microsoft.com/office/officeart/2005/8/layout/hierarchy6"/>
    <dgm:cxn modelId="{2417D747-B37D-46EF-90E8-1B94BCB6FCF6}" type="presOf" srcId="{7D2E5CC6-72D2-470B-A66D-F717416D2CEA}" destId="{BB0BDCD5-8642-4193-AF6D-6D1AE8C95D32}" srcOrd="0" destOrd="0" presId="urn:microsoft.com/office/officeart/2005/8/layout/hierarchy6"/>
    <dgm:cxn modelId="{2117FC4F-44A5-439E-A831-BB55F19FA536}" type="presOf" srcId="{43EB8284-4976-4C0F-80E1-652691B878B9}" destId="{16EF3BFC-9820-4BCC-B57B-5CAE152BC5FA}" srcOrd="0" destOrd="0" presId="urn:microsoft.com/office/officeart/2005/8/layout/hierarchy6"/>
    <dgm:cxn modelId="{09C67D14-6BF5-443B-A8B9-634E09CC1862}" type="presOf" srcId="{B660A4CF-F7FB-46F8-B29D-B5DDC337FBA2}" destId="{69B05068-32CC-4A29-AA5C-DE2E56F4FB04}" srcOrd="0" destOrd="0" presId="urn:microsoft.com/office/officeart/2005/8/layout/hierarchy6"/>
    <dgm:cxn modelId="{5FDC2066-6BD9-47EE-ADA2-7C7B68B714D3}" type="presOf" srcId="{F51F785F-F21E-47CB-ABD0-5AB8AFD90CDD}" destId="{1FB2D0DC-7AEE-4558-B5FF-3428A529E5D1}" srcOrd="0" destOrd="0" presId="urn:microsoft.com/office/officeart/2005/8/layout/hierarchy6"/>
    <dgm:cxn modelId="{9BE10F76-3504-4D61-BD60-851D21C4E947}" srcId="{0BAB0554-1AB4-4979-9C3F-00A0128A6EFB}" destId="{43EB8284-4976-4C0F-80E1-652691B878B9}" srcOrd="1" destOrd="0" parTransId="{BD25DBC7-E79E-4872-BA19-FA5D784B1E44}" sibTransId="{922C7934-7E2D-495C-906E-15E47D3A3738}"/>
    <dgm:cxn modelId="{3B5612E3-B551-4667-967A-95AED5791DC7}" type="presOf" srcId="{7254F7DB-BD88-4712-AB46-78B43FB1BD8E}" destId="{9A1D4FB3-B952-4FC8-8683-6EF9851BD1F7}" srcOrd="0" destOrd="0" presId="urn:microsoft.com/office/officeart/2005/8/layout/hierarchy6"/>
    <dgm:cxn modelId="{C64D62B9-824C-4E7F-9CCA-97505A1F06E0}" type="presOf" srcId="{E6E47199-7815-4D3D-94C6-81DAFCC3DC92}" destId="{99DCF8C1-406C-4F19-883B-CFA24003179D}" srcOrd="0" destOrd="0" presId="urn:microsoft.com/office/officeart/2005/8/layout/hierarchy6"/>
    <dgm:cxn modelId="{64049614-95D0-444A-A374-063F713FD953}" type="presOf" srcId="{6E543038-2A66-4063-B183-194052CEA926}" destId="{B6327160-5AE8-4A3F-AEBE-05D6465A760C}" srcOrd="0" destOrd="0" presId="urn:microsoft.com/office/officeart/2005/8/layout/hierarchy6"/>
    <dgm:cxn modelId="{B58FF0FA-2A01-4380-9FF9-708C64059C20}" type="presParOf" srcId="{99DCF8C1-406C-4F19-883B-CFA24003179D}" destId="{EE4B9744-A1CB-4657-926A-23AAFEAB23F0}" srcOrd="0" destOrd="0" presId="urn:microsoft.com/office/officeart/2005/8/layout/hierarchy6"/>
    <dgm:cxn modelId="{889383E8-A813-469F-8A8E-1FE97A0FF092}" type="presParOf" srcId="{EE4B9744-A1CB-4657-926A-23AAFEAB23F0}" destId="{CAF78009-470B-4ADC-8E3B-3048F3EFA2AB}" srcOrd="0" destOrd="0" presId="urn:microsoft.com/office/officeart/2005/8/layout/hierarchy6"/>
    <dgm:cxn modelId="{16A829B5-7DE9-4BF0-BB45-1B097DB7788B}" type="presParOf" srcId="{CAF78009-470B-4ADC-8E3B-3048F3EFA2AB}" destId="{5786FD6A-B604-4D8A-8D2E-1CF3B618E45E}" srcOrd="0" destOrd="0" presId="urn:microsoft.com/office/officeart/2005/8/layout/hierarchy6"/>
    <dgm:cxn modelId="{5CADF371-2C98-4EC9-8FCE-24C82C0EA52B}" type="presParOf" srcId="{5786FD6A-B604-4D8A-8D2E-1CF3B618E45E}" destId="{EC57DEAC-194E-4766-A01A-5DD4F26A00F6}" srcOrd="0" destOrd="0" presId="urn:microsoft.com/office/officeart/2005/8/layout/hierarchy6"/>
    <dgm:cxn modelId="{838FCE0F-F7D1-4DB3-AEB1-DAD43A2300B2}" type="presParOf" srcId="{5786FD6A-B604-4D8A-8D2E-1CF3B618E45E}" destId="{F23454FB-FA6B-4DA6-BD17-06C34363411F}" srcOrd="1" destOrd="0" presId="urn:microsoft.com/office/officeart/2005/8/layout/hierarchy6"/>
    <dgm:cxn modelId="{589918F7-A3C1-45CF-9D18-668C08CC95B5}" type="presParOf" srcId="{F23454FB-FA6B-4DA6-BD17-06C34363411F}" destId="{39F0B733-D72C-410C-8970-7F8FE33B2588}" srcOrd="0" destOrd="0" presId="urn:microsoft.com/office/officeart/2005/8/layout/hierarchy6"/>
    <dgm:cxn modelId="{6DE1B7D9-E42F-4F84-9056-416F71CDA7EB}" type="presParOf" srcId="{F23454FB-FA6B-4DA6-BD17-06C34363411F}" destId="{91DD038E-5910-445B-8766-2B150C7D32C0}" srcOrd="1" destOrd="0" presId="urn:microsoft.com/office/officeart/2005/8/layout/hierarchy6"/>
    <dgm:cxn modelId="{046518A7-B75D-47FE-B7D7-C19B1758664E}" type="presParOf" srcId="{91DD038E-5910-445B-8766-2B150C7D32C0}" destId="{1FB2D0DC-7AEE-4558-B5FF-3428A529E5D1}" srcOrd="0" destOrd="0" presId="urn:microsoft.com/office/officeart/2005/8/layout/hierarchy6"/>
    <dgm:cxn modelId="{DE6706E9-82B0-4F06-A892-C523B65F252A}" type="presParOf" srcId="{91DD038E-5910-445B-8766-2B150C7D32C0}" destId="{45C41F94-0627-4A41-B5E2-267F289C3955}" srcOrd="1" destOrd="0" presId="urn:microsoft.com/office/officeart/2005/8/layout/hierarchy6"/>
    <dgm:cxn modelId="{00385384-4363-45A8-9C9F-6DD332FFBA2F}" type="presParOf" srcId="{45C41F94-0627-4A41-B5E2-267F289C3955}" destId="{9A1D4FB3-B952-4FC8-8683-6EF9851BD1F7}" srcOrd="0" destOrd="0" presId="urn:microsoft.com/office/officeart/2005/8/layout/hierarchy6"/>
    <dgm:cxn modelId="{A3A04E2C-2FF8-4656-90B5-98DBF35F6120}" type="presParOf" srcId="{45C41F94-0627-4A41-B5E2-267F289C3955}" destId="{8D770794-C107-48F0-B5EB-AF61E0CE2740}" srcOrd="1" destOrd="0" presId="urn:microsoft.com/office/officeart/2005/8/layout/hierarchy6"/>
    <dgm:cxn modelId="{84846247-0A03-4C01-81BF-45AAFD5DF90F}" type="presParOf" srcId="{8D770794-C107-48F0-B5EB-AF61E0CE2740}" destId="{BB0BDCD5-8642-4193-AF6D-6D1AE8C95D32}" srcOrd="0" destOrd="0" presId="urn:microsoft.com/office/officeart/2005/8/layout/hierarchy6"/>
    <dgm:cxn modelId="{EE992029-6FB2-4CE3-916E-C9DA9E11C557}" type="presParOf" srcId="{8D770794-C107-48F0-B5EB-AF61E0CE2740}" destId="{737E9250-F4A4-4580-B516-54D7F1A93432}" srcOrd="1" destOrd="0" presId="urn:microsoft.com/office/officeart/2005/8/layout/hierarchy6"/>
    <dgm:cxn modelId="{7369B1B7-E654-4CF5-AF31-3F9AE1FC7CFA}" type="presParOf" srcId="{737E9250-F4A4-4580-B516-54D7F1A93432}" destId="{69B05068-32CC-4A29-AA5C-DE2E56F4FB04}" srcOrd="0" destOrd="0" presId="urn:microsoft.com/office/officeart/2005/8/layout/hierarchy6"/>
    <dgm:cxn modelId="{B5557DA2-E892-48E4-8D81-5477B6F5C96B}" type="presParOf" srcId="{737E9250-F4A4-4580-B516-54D7F1A93432}" destId="{53B8E731-A7B7-4FD3-A0D4-622BD63B445A}" srcOrd="1" destOrd="0" presId="urn:microsoft.com/office/officeart/2005/8/layout/hierarchy6"/>
    <dgm:cxn modelId="{AAE2072D-E6CD-44BA-B2A8-88CE98FC23FF}" type="presParOf" srcId="{53B8E731-A7B7-4FD3-A0D4-622BD63B445A}" destId="{827F229A-953F-4425-BAB3-45F199F61EB3}" srcOrd="0" destOrd="0" presId="urn:microsoft.com/office/officeart/2005/8/layout/hierarchy6"/>
    <dgm:cxn modelId="{A1D36DF9-5CDB-45FF-B1CB-79DA87B3AB3D}" type="presParOf" srcId="{53B8E731-A7B7-4FD3-A0D4-622BD63B445A}" destId="{86F5391C-50F9-4312-AFA0-7CD15CF545E8}" srcOrd="1" destOrd="0" presId="urn:microsoft.com/office/officeart/2005/8/layout/hierarchy6"/>
    <dgm:cxn modelId="{03B5AF28-4159-453C-9404-B3CD648FA2B5}" type="presParOf" srcId="{F23454FB-FA6B-4DA6-BD17-06C34363411F}" destId="{70EF2385-42B5-46E8-AFA2-8711A0F1329B}" srcOrd="2" destOrd="0" presId="urn:microsoft.com/office/officeart/2005/8/layout/hierarchy6"/>
    <dgm:cxn modelId="{DD73735D-D7B2-4CCB-83B9-35A4F64D869E}" type="presParOf" srcId="{F23454FB-FA6B-4DA6-BD17-06C34363411F}" destId="{A64C5392-8A42-4B22-A94A-E710C6D67948}" srcOrd="3" destOrd="0" presId="urn:microsoft.com/office/officeart/2005/8/layout/hierarchy6"/>
    <dgm:cxn modelId="{B8A035D9-459B-4C2C-BC7D-AB571D1AA46A}" type="presParOf" srcId="{A64C5392-8A42-4B22-A94A-E710C6D67948}" destId="{16EF3BFC-9820-4BCC-B57B-5CAE152BC5FA}" srcOrd="0" destOrd="0" presId="urn:microsoft.com/office/officeart/2005/8/layout/hierarchy6"/>
    <dgm:cxn modelId="{04FF4E32-DA46-49BC-ABFB-968EF570F8C4}" type="presParOf" srcId="{A64C5392-8A42-4B22-A94A-E710C6D67948}" destId="{9B3B3603-7888-4B62-943C-D95A91A9BD05}" srcOrd="1" destOrd="0" presId="urn:microsoft.com/office/officeart/2005/8/layout/hierarchy6"/>
    <dgm:cxn modelId="{B72F71AB-2E74-457E-BA81-3DAB1CFFC4A3}" type="presParOf" srcId="{9B3B3603-7888-4B62-943C-D95A91A9BD05}" destId="{F9BA54A5-16B6-4A8D-BE10-F267EE473F45}" srcOrd="0" destOrd="0" presId="urn:microsoft.com/office/officeart/2005/8/layout/hierarchy6"/>
    <dgm:cxn modelId="{DF401C03-361D-4CB4-AD87-EA8BE187CE77}" type="presParOf" srcId="{9B3B3603-7888-4B62-943C-D95A91A9BD05}" destId="{A19FDCD2-680E-4CC3-B4F5-E7C353860F64}" srcOrd="1" destOrd="0" presId="urn:microsoft.com/office/officeart/2005/8/layout/hierarchy6"/>
    <dgm:cxn modelId="{919F26F4-98BA-40D4-9897-AB4D070640D8}" type="presParOf" srcId="{A19FDCD2-680E-4CC3-B4F5-E7C353860F64}" destId="{2DB42A8C-AAD0-4B7D-99B7-5715CEE48BFC}" srcOrd="0" destOrd="0" presId="urn:microsoft.com/office/officeart/2005/8/layout/hierarchy6"/>
    <dgm:cxn modelId="{B2152B17-6FAA-4CA9-9C66-213328D061D2}" type="presParOf" srcId="{A19FDCD2-680E-4CC3-B4F5-E7C353860F64}" destId="{9662F193-4421-4A70-90CC-F544EDCB4920}" srcOrd="1" destOrd="0" presId="urn:microsoft.com/office/officeart/2005/8/layout/hierarchy6"/>
    <dgm:cxn modelId="{D18F8BBF-DDA3-4203-A9D1-605E4A14713F}" type="presParOf" srcId="{9662F193-4421-4A70-90CC-F544EDCB4920}" destId="{B6327160-5AE8-4A3F-AEBE-05D6465A760C}" srcOrd="0" destOrd="0" presId="urn:microsoft.com/office/officeart/2005/8/layout/hierarchy6"/>
    <dgm:cxn modelId="{106E0C1E-AB40-405A-9AE9-9377B7C42672}" type="presParOf" srcId="{9662F193-4421-4A70-90CC-F544EDCB4920}" destId="{8B7CAAED-8DB3-4BC0-8ACC-D884924B1F4E}" srcOrd="1" destOrd="0" presId="urn:microsoft.com/office/officeart/2005/8/layout/hierarchy6"/>
    <dgm:cxn modelId="{105C861C-F5DE-45E1-8669-9A9A4424C1ED}" type="presParOf" srcId="{8B7CAAED-8DB3-4BC0-8ACC-D884924B1F4E}" destId="{5A6064F9-6985-49A5-8DBB-6C44177C8861}" srcOrd="0" destOrd="0" presId="urn:microsoft.com/office/officeart/2005/8/layout/hierarchy6"/>
    <dgm:cxn modelId="{04904761-B921-4EAA-96E6-92C8A85E14BF}" type="presParOf" srcId="{8B7CAAED-8DB3-4BC0-8ACC-D884924B1F4E}" destId="{52C142B8-29CC-4842-96FE-6471A55A108F}" srcOrd="1" destOrd="0" presId="urn:microsoft.com/office/officeart/2005/8/layout/hierarchy6"/>
    <dgm:cxn modelId="{8098E077-1F30-43E9-8FA1-4631992F60AC}" type="presParOf" srcId="{99DCF8C1-406C-4F19-883B-CFA24003179D}" destId="{83A215C8-04C2-4425-9202-9A4E59F3B6B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C7395A-FE0D-4666-AADE-474BB183D9C6}" type="doc">
      <dgm:prSet loTypeId="urn:microsoft.com/office/officeart/2005/8/layout/chevron2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CED015-6A24-4A10-98DB-0CE32A2F68F5}">
      <dgm:prSet phldrT="[Text]"/>
      <dgm:spPr/>
      <dgm:t>
        <a:bodyPr/>
        <a:lstStyle/>
        <a:p>
          <a:r>
            <a:rPr lang="en-US" dirty="0" smtClean="0"/>
            <a:t>Case Review</a:t>
          </a:r>
          <a:endParaRPr lang="en-US" dirty="0"/>
        </a:p>
      </dgm:t>
    </dgm:pt>
    <dgm:pt modelId="{69EF73BC-F5E0-442A-A280-F399250ED939}" type="parTrans" cxnId="{9FEEC966-E001-44AB-9B10-BBFD448AB479}">
      <dgm:prSet/>
      <dgm:spPr/>
      <dgm:t>
        <a:bodyPr/>
        <a:lstStyle/>
        <a:p>
          <a:endParaRPr lang="en-US"/>
        </a:p>
      </dgm:t>
    </dgm:pt>
    <dgm:pt modelId="{EAFD3725-37A6-4260-BD90-7B434992D6C4}" type="sibTrans" cxnId="{9FEEC966-E001-44AB-9B10-BBFD448AB479}">
      <dgm:prSet/>
      <dgm:spPr/>
      <dgm:t>
        <a:bodyPr/>
        <a:lstStyle/>
        <a:p>
          <a:endParaRPr lang="en-US"/>
        </a:p>
      </dgm:t>
    </dgm:pt>
    <dgm:pt modelId="{BECE3504-27A9-4B16-8EDF-DD376873C059}">
      <dgm:prSet/>
      <dgm:spPr/>
      <dgm:t>
        <a:bodyPr/>
        <a:lstStyle/>
        <a:p>
          <a:r>
            <a:rPr lang="en-US" dirty="0" smtClean="0"/>
            <a:t>Includes Prosecutor, Defense Attorney, Defendant, and Gun Court Judge.</a:t>
          </a:r>
        </a:p>
      </dgm:t>
    </dgm:pt>
    <dgm:pt modelId="{AA87A31D-8D20-4A88-9748-20D8620F5DAF}" type="parTrans" cxnId="{C72AC626-790F-4F66-A386-E346E769E811}">
      <dgm:prSet/>
      <dgm:spPr/>
      <dgm:t>
        <a:bodyPr/>
        <a:lstStyle/>
        <a:p>
          <a:endParaRPr lang="en-US"/>
        </a:p>
      </dgm:t>
    </dgm:pt>
    <dgm:pt modelId="{CEB93C23-CFFB-4096-BB47-B4DBA0C4F974}" type="sibTrans" cxnId="{C72AC626-790F-4F66-A386-E346E769E811}">
      <dgm:prSet/>
      <dgm:spPr/>
      <dgm:t>
        <a:bodyPr/>
        <a:lstStyle/>
        <a:p>
          <a:endParaRPr lang="en-US"/>
        </a:p>
      </dgm:t>
    </dgm:pt>
    <dgm:pt modelId="{AF35054B-891F-4984-92A1-721BE26BA91E}">
      <dgm:prSet/>
      <dgm:spPr/>
      <dgm:t>
        <a:bodyPr/>
        <a:lstStyle/>
        <a:p>
          <a:r>
            <a:rPr lang="en-US" dirty="0" smtClean="0"/>
            <a:t>Plea Offer</a:t>
          </a:r>
        </a:p>
      </dgm:t>
    </dgm:pt>
    <dgm:pt modelId="{0648C477-AAAD-4130-ACF2-38DA30EEC747}" type="parTrans" cxnId="{42B5D2C3-E5E9-4D68-8499-56ACDA97D3D1}">
      <dgm:prSet/>
      <dgm:spPr/>
      <dgm:t>
        <a:bodyPr/>
        <a:lstStyle/>
        <a:p>
          <a:endParaRPr lang="en-US"/>
        </a:p>
      </dgm:t>
    </dgm:pt>
    <dgm:pt modelId="{3F7D9B19-2880-4AD7-A49C-F8DD306C2591}" type="sibTrans" cxnId="{42B5D2C3-E5E9-4D68-8499-56ACDA97D3D1}">
      <dgm:prSet/>
      <dgm:spPr/>
      <dgm:t>
        <a:bodyPr/>
        <a:lstStyle/>
        <a:p>
          <a:endParaRPr lang="en-US"/>
        </a:p>
      </dgm:t>
    </dgm:pt>
    <dgm:pt modelId="{44CC8C8C-8196-4FD9-A8BA-7C1DA1F9ED6E}">
      <dgm:prSet/>
      <dgm:spPr/>
      <dgm:t>
        <a:bodyPr/>
        <a:lstStyle/>
        <a:p>
          <a:r>
            <a:rPr lang="en-US" dirty="0" smtClean="0"/>
            <a:t>If rejected, case goes to trial in front of different Family Court Judge.</a:t>
          </a:r>
        </a:p>
      </dgm:t>
    </dgm:pt>
    <dgm:pt modelId="{53C8C418-6936-4A83-B0E1-4F83B5C3D51D}" type="parTrans" cxnId="{5761C3C1-ED5C-4783-83D9-6F8245D26E68}">
      <dgm:prSet/>
      <dgm:spPr/>
      <dgm:t>
        <a:bodyPr/>
        <a:lstStyle/>
        <a:p>
          <a:endParaRPr lang="en-US"/>
        </a:p>
      </dgm:t>
    </dgm:pt>
    <dgm:pt modelId="{CD746F92-181F-4F32-9E55-4824DC93E487}" type="sibTrans" cxnId="{5761C3C1-ED5C-4783-83D9-6F8245D26E68}">
      <dgm:prSet/>
      <dgm:spPr/>
      <dgm:t>
        <a:bodyPr/>
        <a:lstStyle/>
        <a:p>
          <a:endParaRPr lang="en-US"/>
        </a:p>
      </dgm:t>
    </dgm:pt>
    <dgm:pt modelId="{10AF55A2-B329-421B-B283-0936034BB401}">
      <dgm:prSet/>
      <dgm:spPr/>
      <dgm:t>
        <a:bodyPr/>
        <a:lstStyle/>
        <a:p>
          <a:r>
            <a:rPr lang="en-US" dirty="0" smtClean="0"/>
            <a:t>Prosecutor may not follow the case, but the Public Defender may.</a:t>
          </a:r>
        </a:p>
      </dgm:t>
    </dgm:pt>
    <dgm:pt modelId="{1CA31CF3-411E-4848-8397-FDF9436C40E2}" type="parTrans" cxnId="{6790B94C-8685-44EB-88CE-991F3E941AE5}">
      <dgm:prSet/>
      <dgm:spPr/>
      <dgm:t>
        <a:bodyPr/>
        <a:lstStyle/>
        <a:p>
          <a:endParaRPr lang="en-US"/>
        </a:p>
      </dgm:t>
    </dgm:pt>
    <dgm:pt modelId="{92E30374-8185-4A98-92FF-2729A845FE5A}" type="sibTrans" cxnId="{6790B94C-8685-44EB-88CE-991F3E941AE5}">
      <dgm:prSet/>
      <dgm:spPr/>
      <dgm:t>
        <a:bodyPr/>
        <a:lstStyle/>
        <a:p>
          <a:endParaRPr lang="en-US"/>
        </a:p>
      </dgm:t>
    </dgm:pt>
    <dgm:pt modelId="{16C5A66D-C5A7-4600-95CE-E579836A0371}" type="pres">
      <dgm:prSet presAssocID="{D9C7395A-FE0D-4666-AADE-474BB183D9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4CEE4-C3C5-443E-8135-840F96013C25}" type="pres">
      <dgm:prSet presAssocID="{84CED015-6A24-4A10-98DB-0CE32A2F68F5}" presName="composite" presStyleCnt="0"/>
      <dgm:spPr/>
    </dgm:pt>
    <dgm:pt modelId="{9093BFA4-8A55-49D2-8B53-E40EB8732A4D}" type="pres">
      <dgm:prSet presAssocID="{84CED015-6A24-4A10-98DB-0CE32A2F68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96C27-0F77-495D-8775-F518C8B2A419}" type="pres">
      <dgm:prSet presAssocID="{84CED015-6A24-4A10-98DB-0CE32A2F68F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54B5-6162-42A0-A803-F7E122E3FD84}" type="pres">
      <dgm:prSet presAssocID="{EAFD3725-37A6-4260-BD90-7B434992D6C4}" presName="sp" presStyleCnt="0"/>
      <dgm:spPr/>
    </dgm:pt>
    <dgm:pt modelId="{213F6677-17AC-4AE5-B5E6-A52508491EDB}" type="pres">
      <dgm:prSet presAssocID="{AF35054B-891F-4984-92A1-721BE26BA91E}" presName="composite" presStyleCnt="0"/>
      <dgm:spPr/>
    </dgm:pt>
    <dgm:pt modelId="{A627CD1C-63A1-4872-B4FE-22AA73D503D7}" type="pres">
      <dgm:prSet presAssocID="{AF35054B-891F-4984-92A1-721BE26BA91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2DCF-8DAB-4877-8DA9-1F2C86E52FAC}" type="pres">
      <dgm:prSet presAssocID="{AF35054B-891F-4984-92A1-721BE26BA91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5D2C3-E5E9-4D68-8499-56ACDA97D3D1}" srcId="{D9C7395A-FE0D-4666-AADE-474BB183D9C6}" destId="{AF35054B-891F-4984-92A1-721BE26BA91E}" srcOrd="1" destOrd="0" parTransId="{0648C477-AAAD-4130-ACF2-38DA30EEC747}" sibTransId="{3F7D9B19-2880-4AD7-A49C-F8DD306C2591}"/>
    <dgm:cxn modelId="{DAA8EBA2-C0D0-4323-AC38-EEC09B09E728}" type="presOf" srcId="{D9C7395A-FE0D-4666-AADE-474BB183D9C6}" destId="{16C5A66D-C5A7-4600-95CE-E579836A0371}" srcOrd="0" destOrd="0" presId="urn:microsoft.com/office/officeart/2005/8/layout/chevron2"/>
    <dgm:cxn modelId="{79581D3B-29FA-4187-BACD-7B123A689D8C}" type="presOf" srcId="{84CED015-6A24-4A10-98DB-0CE32A2F68F5}" destId="{9093BFA4-8A55-49D2-8B53-E40EB8732A4D}" srcOrd="0" destOrd="0" presId="urn:microsoft.com/office/officeart/2005/8/layout/chevron2"/>
    <dgm:cxn modelId="{9561D159-ABC8-48A5-BC30-8A90731BC038}" type="presOf" srcId="{10AF55A2-B329-421B-B283-0936034BB401}" destId="{A4062DCF-8DAB-4877-8DA9-1F2C86E52FAC}" srcOrd="0" destOrd="1" presId="urn:microsoft.com/office/officeart/2005/8/layout/chevron2"/>
    <dgm:cxn modelId="{22C42631-F189-423A-910D-09B3936AA2CE}" type="presOf" srcId="{AF35054B-891F-4984-92A1-721BE26BA91E}" destId="{A627CD1C-63A1-4872-B4FE-22AA73D503D7}" srcOrd="0" destOrd="0" presId="urn:microsoft.com/office/officeart/2005/8/layout/chevron2"/>
    <dgm:cxn modelId="{C72AC626-790F-4F66-A386-E346E769E811}" srcId="{84CED015-6A24-4A10-98DB-0CE32A2F68F5}" destId="{BECE3504-27A9-4B16-8EDF-DD376873C059}" srcOrd="0" destOrd="0" parTransId="{AA87A31D-8D20-4A88-9748-20D8620F5DAF}" sibTransId="{CEB93C23-CFFB-4096-BB47-B4DBA0C4F974}"/>
    <dgm:cxn modelId="{6ECA7090-3A89-4AA3-8148-2C29250C2BD5}" type="presOf" srcId="{44CC8C8C-8196-4FD9-A8BA-7C1DA1F9ED6E}" destId="{A4062DCF-8DAB-4877-8DA9-1F2C86E52FAC}" srcOrd="0" destOrd="0" presId="urn:microsoft.com/office/officeart/2005/8/layout/chevron2"/>
    <dgm:cxn modelId="{5761C3C1-ED5C-4783-83D9-6F8245D26E68}" srcId="{AF35054B-891F-4984-92A1-721BE26BA91E}" destId="{44CC8C8C-8196-4FD9-A8BA-7C1DA1F9ED6E}" srcOrd="0" destOrd="0" parTransId="{53C8C418-6936-4A83-B0E1-4F83B5C3D51D}" sibTransId="{CD746F92-181F-4F32-9E55-4824DC93E487}"/>
    <dgm:cxn modelId="{9FEEC966-E001-44AB-9B10-BBFD448AB479}" srcId="{D9C7395A-FE0D-4666-AADE-474BB183D9C6}" destId="{84CED015-6A24-4A10-98DB-0CE32A2F68F5}" srcOrd="0" destOrd="0" parTransId="{69EF73BC-F5E0-442A-A280-F399250ED939}" sibTransId="{EAFD3725-37A6-4260-BD90-7B434992D6C4}"/>
    <dgm:cxn modelId="{59F50388-88AF-4340-8051-D87B34537A11}" type="presOf" srcId="{BECE3504-27A9-4B16-8EDF-DD376873C059}" destId="{56196C27-0F77-495D-8775-F518C8B2A419}" srcOrd="0" destOrd="0" presId="urn:microsoft.com/office/officeart/2005/8/layout/chevron2"/>
    <dgm:cxn modelId="{6790B94C-8685-44EB-88CE-991F3E941AE5}" srcId="{AF35054B-891F-4984-92A1-721BE26BA91E}" destId="{10AF55A2-B329-421B-B283-0936034BB401}" srcOrd="1" destOrd="0" parTransId="{1CA31CF3-411E-4848-8397-FDF9436C40E2}" sibTransId="{92E30374-8185-4A98-92FF-2729A845FE5A}"/>
    <dgm:cxn modelId="{BABD5376-0F8B-477E-8663-27A62FCA35C1}" type="presParOf" srcId="{16C5A66D-C5A7-4600-95CE-E579836A0371}" destId="{E1E4CEE4-C3C5-443E-8135-840F96013C25}" srcOrd="0" destOrd="0" presId="urn:microsoft.com/office/officeart/2005/8/layout/chevron2"/>
    <dgm:cxn modelId="{BA1BA413-DC51-469F-A93B-802B8D59CF0E}" type="presParOf" srcId="{E1E4CEE4-C3C5-443E-8135-840F96013C25}" destId="{9093BFA4-8A55-49D2-8B53-E40EB8732A4D}" srcOrd="0" destOrd="0" presId="urn:microsoft.com/office/officeart/2005/8/layout/chevron2"/>
    <dgm:cxn modelId="{ABB3C9E0-4568-4E76-9759-50185270F381}" type="presParOf" srcId="{E1E4CEE4-C3C5-443E-8135-840F96013C25}" destId="{56196C27-0F77-495D-8775-F518C8B2A419}" srcOrd="1" destOrd="0" presId="urn:microsoft.com/office/officeart/2005/8/layout/chevron2"/>
    <dgm:cxn modelId="{BBD937ED-7E12-4E2B-8116-4DC04C806D00}" type="presParOf" srcId="{16C5A66D-C5A7-4600-95CE-E579836A0371}" destId="{E82D54B5-6162-42A0-A803-F7E122E3FD84}" srcOrd="1" destOrd="0" presId="urn:microsoft.com/office/officeart/2005/8/layout/chevron2"/>
    <dgm:cxn modelId="{251CC1C9-0378-4EEF-9BA5-E2D9AC475962}" type="presParOf" srcId="{16C5A66D-C5A7-4600-95CE-E579836A0371}" destId="{213F6677-17AC-4AE5-B5E6-A52508491EDB}" srcOrd="2" destOrd="0" presId="urn:microsoft.com/office/officeart/2005/8/layout/chevron2"/>
    <dgm:cxn modelId="{8D69CFCE-2B94-48FD-87BE-94FEA6C3F94C}" type="presParOf" srcId="{213F6677-17AC-4AE5-B5E6-A52508491EDB}" destId="{A627CD1C-63A1-4872-B4FE-22AA73D503D7}" srcOrd="0" destOrd="0" presId="urn:microsoft.com/office/officeart/2005/8/layout/chevron2"/>
    <dgm:cxn modelId="{E2F89FB3-49DA-4671-ADEB-80B3715A2778}" type="presParOf" srcId="{213F6677-17AC-4AE5-B5E6-A52508491EDB}" destId="{A4062DCF-8DAB-4877-8DA9-1F2C86E52F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31E4D2-68AB-4835-A5B5-8283CFED0C14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E253A7BE-4AE8-4FB4-8EE1-DCBC736FB2FF}">
      <dgm:prSet phldrT="[Text]"/>
      <dgm:spPr/>
      <dgm:t>
        <a:bodyPr/>
        <a:lstStyle/>
        <a:p>
          <a:r>
            <a:rPr lang="en-US" dirty="0" smtClean="0"/>
            <a:t>Prosecutor</a:t>
          </a:r>
          <a:endParaRPr lang="en-US" dirty="0"/>
        </a:p>
      </dgm:t>
    </dgm:pt>
    <dgm:pt modelId="{30BBAFB1-7343-482C-B8AA-9AEA74358682}" type="parTrans" cxnId="{9C93E67D-4392-4500-87E6-3221EDDF94F7}">
      <dgm:prSet/>
      <dgm:spPr/>
      <dgm:t>
        <a:bodyPr/>
        <a:lstStyle/>
        <a:p>
          <a:endParaRPr lang="en-US"/>
        </a:p>
      </dgm:t>
    </dgm:pt>
    <dgm:pt modelId="{382E7871-1068-4480-83E4-9E40F616860A}" type="sibTrans" cxnId="{9C93E67D-4392-4500-87E6-3221EDDF94F7}">
      <dgm:prSet/>
      <dgm:spPr/>
      <dgm:t>
        <a:bodyPr/>
        <a:lstStyle/>
        <a:p>
          <a:endParaRPr lang="en-US"/>
        </a:p>
      </dgm:t>
    </dgm:pt>
    <dgm:pt modelId="{493350ED-17DA-4E31-8B4A-9AAD0E1B61D6}">
      <dgm:prSet/>
      <dgm:spPr/>
      <dgm:t>
        <a:bodyPr/>
        <a:lstStyle/>
        <a:p>
          <a:r>
            <a:rPr lang="en-US" dirty="0" smtClean="0"/>
            <a:t>Public Defender</a:t>
          </a:r>
        </a:p>
      </dgm:t>
    </dgm:pt>
    <dgm:pt modelId="{1C1D091E-E8E7-4846-93D1-42D01922C908}" type="parTrans" cxnId="{5473D429-3436-4A41-ACA4-53580F41F21B}">
      <dgm:prSet/>
      <dgm:spPr/>
      <dgm:t>
        <a:bodyPr/>
        <a:lstStyle/>
        <a:p>
          <a:endParaRPr lang="en-US"/>
        </a:p>
      </dgm:t>
    </dgm:pt>
    <dgm:pt modelId="{78DC157B-00B6-4248-9915-DF70DE218BD6}" type="sibTrans" cxnId="{5473D429-3436-4A41-ACA4-53580F41F21B}">
      <dgm:prSet/>
      <dgm:spPr/>
      <dgm:t>
        <a:bodyPr/>
        <a:lstStyle/>
        <a:p>
          <a:endParaRPr lang="en-US"/>
        </a:p>
      </dgm:t>
    </dgm:pt>
    <dgm:pt modelId="{B559E12D-600C-41AC-AB7D-1C5EF4CEFEAB}">
      <dgm:prSet/>
      <dgm:spPr/>
      <dgm:t>
        <a:bodyPr/>
        <a:lstStyle/>
        <a:p>
          <a:r>
            <a:rPr lang="en-US" dirty="0" smtClean="0"/>
            <a:t>Defendant</a:t>
          </a:r>
        </a:p>
      </dgm:t>
    </dgm:pt>
    <dgm:pt modelId="{BFF9FB7D-D196-4B0D-B5E8-158E094F665F}" type="parTrans" cxnId="{2C9D9FE9-72DE-447D-AC39-D170D7A024FA}">
      <dgm:prSet/>
      <dgm:spPr/>
      <dgm:t>
        <a:bodyPr/>
        <a:lstStyle/>
        <a:p>
          <a:endParaRPr lang="en-US"/>
        </a:p>
      </dgm:t>
    </dgm:pt>
    <dgm:pt modelId="{7C3F9C59-1771-4D20-8975-7A9522A5D57F}" type="sibTrans" cxnId="{2C9D9FE9-72DE-447D-AC39-D170D7A024FA}">
      <dgm:prSet/>
      <dgm:spPr/>
      <dgm:t>
        <a:bodyPr/>
        <a:lstStyle/>
        <a:p>
          <a:endParaRPr lang="en-US"/>
        </a:p>
      </dgm:t>
    </dgm:pt>
    <dgm:pt modelId="{6A938879-E44E-47B2-9ECE-506395AE6BA6}">
      <dgm:prSet/>
      <dgm:spPr/>
      <dgm:t>
        <a:bodyPr/>
        <a:lstStyle/>
        <a:p>
          <a:r>
            <a:rPr lang="en-US" dirty="0" smtClean="0"/>
            <a:t>Psycho-Forensic Evaluator</a:t>
          </a:r>
        </a:p>
      </dgm:t>
    </dgm:pt>
    <dgm:pt modelId="{FCFD5365-AEB7-4DDA-87EB-B941735740B1}" type="parTrans" cxnId="{FCC246B8-4DB5-4555-9B24-4B175612CC90}">
      <dgm:prSet/>
      <dgm:spPr/>
      <dgm:t>
        <a:bodyPr/>
        <a:lstStyle/>
        <a:p>
          <a:endParaRPr lang="en-US"/>
        </a:p>
      </dgm:t>
    </dgm:pt>
    <dgm:pt modelId="{ACE58087-C2E9-438B-859B-9C3BD2AECA8A}" type="sibTrans" cxnId="{FCC246B8-4DB5-4555-9B24-4B175612CC90}">
      <dgm:prSet/>
      <dgm:spPr/>
      <dgm:t>
        <a:bodyPr/>
        <a:lstStyle/>
        <a:p>
          <a:endParaRPr lang="en-US"/>
        </a:p>
      </dgm:t>
    </dgm:pt>
    <dgm:pt modelId="{C2D71592-FBA2-F844-B578-7166349040F7}">
      <dgm:prSet phldrT="[Text]"/>
      <dgm:spPr/>
      <dgm:t>
        <a:bodyPr/>
        <a:lstStyle/>
        <a:p>
          <a:r>
            <a:rPr lang="en-US" dirty="0" smtClean="0"/>
            <a:t>YRS</a:t>
          </a:r>
          <a:endParaRPr lang="en-US" dirty="0"/>
        </a:p>
      </dgm:t>
    </dgm:pt>
    <dgm:pt modelId="{3B2EE5BF-40F5-CB44-A1B3-9AE1EB5A2F10}" type="parTrans" cxnId="{25138C81-1C54-6143-8519-6F514DC35388}">
      <dgm:prSet/>
      <dgm:spPr/>
      <dgm:t>
        <a:bodyPr/>
        <a:lstStyle/>
        <a:p>
          <a:endParaRPr lang="en-US"/>
        </a:p>
      </dgm:t>
    </dgm:pt>
    <dgm:pt modelId="{8AE6085F-CD7A-224F-BB45-C45F0D7E7593}" type="sibTrans" cxnId="{25138C81-1C54-6143-8519-6F514DC35388}">
      <dgm:prSet/>
      <dgm:spPr/>
      <dgm:t>
        <a:bodyPr/>
        <a:lstStyle/>
        <a:p>
          <a:endParaRPr lang="en-US"/>
        </a:p>
      </dgm:t>
    </dgm:pt>
    <dgm:pt modelId="{1C362F85-38AE-4425-832A-A6A186DFCD83}" type="pres">
      <dgm:prSet presAssocID="{7A31E4D2-68AB-4835-A5B5-8283CFED0C14}" presName="CompostProcess" presStyleCnt="0">
        <dgm:presLayoutVars>
          <dgm:dir/>
          <dgm:resizeHandles val="exact"/>
        </dgm:presLayoutVars>
      </dgm:prSet>
      <dgm:spPr/>
    </dgm:pt>
    <dgm:pt modelId="{FF1B79E3-82E5-4C4C-BCA4-CF0B9508FA1F}" type="pres">
      <dgm:prSet presAssocID="{7A31E4D2-68AB-4835-A5B5-8283CFED0C14}" presName="arrow" presStyleLbl="bgShp" presStyleIdx="0" presStyleCnt="1" custScaleX="117647" custLinFactNeighborX="0" custLinFactNeighborY="1250"/>
      <dgm:spPr/>
    </dgm:pt>
    <dgm:pt modelId="{E85C15A3-A639-4854-A25F-68DDA22B0D88}" type="pres">
      <dgm:prSet presAssocID="{7A31E4D2-68AB-4835-A5B5-8283CFED0C14}" presName="linearProcess" presStyleCnt="0"/>
      <dgm:spPr/>
    </dgm:pt>
    <dgm:pt modelId="{DC658EC3-7DB6-1C49-9EF7-21D47780A009}" type="pres">
      <dgm:prSet presAssocID="{C2D71592-FBA2-F844-B578-7166349040F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762DE-E3D1-D44B-B35D-E5CC473256CF}" type="pres">
      <dgm:prSet presAssocID="{8AE6085F-CD7A-224F-BB45-C45F0D7E7593}" presName="sibTrans" presStyleCnt="0"/>
      <dgm:spPr/>
    </dgm:pt>
    <dgm:pt modelId="{EC8BD08B-1554-493E-B0E6-7BED216E6EDC}" type="pres">
      <dgm:prSet presAssocID="{E253A7BE-4AE8-4FB4-8EE1-DCBC736FB2F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80CD-7033-41E0-A0C9-BB21AA58BE62}" type="pres">
      <dgm:prSet presAssocID="{382E7871-1068-4480-83E4-9E40F616860A}" presName="sibTrans" presStyleCnt="0"/>
      <dgm:spPr/>
    </dgm:pt>
    <dgm:pt modelId="{0ABEF755-1843-48F3-8FDC-70213A7AB7BE}" type="pres">
      <dgm:prSet presAssocID="{493350ED-17DA-4E31-8B4A-9AAD0E1B61D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C8A8-270A-4E95-A296-54EA1502D33C}" type="pres">
      <dgm:prSet presAssocID="{78DC157B-00B6-4248-9915-DF70DE218BD6}" presName="sibTrans" presStyleCnt="0"/>
      <dgm:spPr/>
    </dgm:pt>
    <dgm:pt modelId="{061B830D-CE14-47DF-BB47-C6A9BF0A577F}" type="pres">
      <dgm:prSet presAssocID="{B559E12D-600C-41AC-AB7D-1C5EF4CEFEA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E46E-C689-4361-B019-7E678C552DF9}" type="pres">
      <dgm:prSet presAssocID="{7C3F9C59-1771-4D20-8975-7A9522A5D57F}" presName="sibTrans" presStyleCnt="0"/>
      <dgm:spPr/>
    </dgm:pt>
    <dgm:pt modelId="{FF2F62B5-F869-4B67-8B4A-210E4F6655BE}" type="pres">
      <dgm:prSet presAssocID="{6A938879-E44E-47B2-9ECE-506395AE6B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3D429-3436-4A41-ACA4-53580F41F21B}" srcId="{7A31E4D2-68AB-4835-A5B5-8283CFED0C14}" destId="{493350ED-17DA-4E31-8B4A-9AAD0E1B61D6}" srcOrd="2" destOrd="0" parTransId="{1C1D091E-E8E7-4846-93D1-42D01922C908}" sibTransId="{78DC157B-00B6-4248-9915-DF70DE218BD6}"/>
    <dgm:cxn modelId="{FCC246B8-4DB5-4555-9B24-4B175612CC90}" srcId="{7A31E4D2-68AB-4835-A5B5-8283CFED0C14}" destId="{6A938879-E44E-47B2-9ECE-506395AE6BA6}" srcOrd="4" destOrd="0" parTransId="{FCFD5365-AEB7-4DDA-87EB-B941735740B1}" sibTransId="{ACE58087-C2E9-438B-859B-9C3BD2AECA8A}"/>
    <dgm:cxn modelId="{ECBF7B5E-92B6-6043-A8DF-5BEF26F9F737}" type="presOf" srcId="{C2D71592-FBA2-F844-B578-7166349040F7}" destId="{DC658EC3-7DB6-1C49-9EF7-21D47780A009}" srcOrd="0" destOrd="0" presId="urn:microsoft.com/office/officeart/2005/8/layout/hProcess9"/>
    <dgm:cxn modelId="{25138C81-1C54-6143-8519-6F514DC35388}" srcId="{7A31E4D2-68AB-4835-A5B5-8283CFED0C14}" destId="{C2D71592-FBA2-F844-B578-7166349040F7}" srcOrd="0" destOrd="0" parTransId="{3B2EE5BF-40F5-CB44-A1B3-9AE1EB5A2F10}" sibTransId="{8AE6085F-CD7A-224F-BB45-C45F0D7E7593}"/>
    <dgm:cxn modelId="{2C9D9FE9-72DE-447D-AC39-D170D7A024FA}" srcId="{7A31E4D2-68AB-4835-A5B5-8283CFED0C14}" destId="{B559E12D-600C-41AC-AB7D-1C5EF4CEFEAB}" srcOrd="3" destOrd="0" parTransId="{BFF9FB7D-D196-4B0D-B5E8-158E094F665F}" sibTransId="{7C3F9C59-1771-4D20-8975-7A9522A5D57F}"/>
    <dgm:cxn modelId="{1C909E9B-E8AE-46A8-84D1-620E60E38A6D}" type="presOf" srcId="{6A938879-E44E-47B2-9ECE-506395AE6BA6}" destId="{FF2F62B5-F869-4B67-8B4A-210E4F6655BE}" srcOrd="0" destOrd="0" presId="urn:microsoft.com/office/officeart/2005/8/layout/hProcess9"/>
    <dgm:cxn modelId="{0BDA869B-9434-454D-BC92-5C91FB48142D}" type="presOf" srcId="{E253A7BE-4AE8-4FB4-8EE1-DCBC736FB2FF}" destId="{EC8BD08B-1554-493E-B0E6-7BED216E6EDC}" srcOrd="0" destOrd="0" presId="urn:microsoft.com/office/officeart/2005/8/layout/hProcess9"/>
    <dgm:cxn modelId="{51CD8DE6-DD11-468E-8057-4141653F8144}" type="presOf" srcId="{7A31E4D2-68AB-4835-A5B5-8283CFED0C14}" destId="{1C362F85-38AE-4425-832A-A6A186DFCD83}" srcOrd="0" destOrd="0" presId="urn:microsoft.com/office/officeart/2005/8/layout/hProcess9"/>
    <dgm:cxn modelId="{9C93E67D-4392-4500-87E6-3221EDDF94F7}" srcId="{7A31E4D2-68AB-4835-A5B5-8283CFED0C14}" destId="{E253A7BE-4AE8-4FB4-8EE1-DCBC736FB2FF}" srcOrd="1" destOrd="0" parTransId="{30BBAFB1-7343-482C-B8AA-9AEA74358682}" sibTransId="{382E7871-1068-4480-83E4-9E40F616860A}"/>
    <dgm:cxn modelId="{9E10266E-E5CC-4ABE-A3CB-C2D062DA6916}" type="presOf" srcId="{493350ED-17DA-4E31-8B4A-9AAD0E1B61D6}" destId="{0ABEF755-1843-48F3-8FDC-70213A7AB7BE}" srcOrd="0" destOrd="0" presId="urn:microsoft.com/office/officeart/2005/8/layout/hProcess9"/>
    <dgm:cxn modelId="{EF8483DE-E9A6-4492-8A0D-BB7A4BBB553B}" type="presOf" srcId="{B559E12D-600C-41AC-AB7D-1C5EF4CEFEAB}" destId="{061B830D-CE14-47DF-BB47-C6A9BF0A577F}" srcOrd="0" destOrd="0" presId="urn:microsoft.com/office/officeart/2005/8/layout/hProcess9"/>
    <dgm:cxn modelId="{DFEA867D-E8DA-45C4-8797-3EB3D5367A8A}" type="presParOf" srcId="{1C362F85-38AE-4425-832A-A6A186DFCD83}" destId="{FF1B79E3-82E5-4C4C-BCA4-CF0B9508FA1F}" srcOrd="0" destOrd="0" presId="urn:microsoft.com/office/officeart/2005/8/layout/hProcess9"/>
    <dgm:cxn modelId="{724D5F56-3C81-428D-924A-A55D554F223E}" type="presParOf" srcId="{1C362F85-38AE-4425-832A-A6A186DFCD83}" destId="{E85C15A3-A639-4854-A25F-68DDA22B0D88}" srcOrd="1" destOrd="0" presId="urn:microsoft.com/office/officeart/2005/8/layout/hProcess9"/>
    <dgm:cxn modelId="{CBD77054-5E5D-2E40-8610-E3147A05C542}" type="presParOf" srcId="{E85C15A3-A639-4854-A25F-68DDA22B0D88}" destId="{DC658EC3-7DB6-1C49-9EF7-21D47780A009}" srcOrd="0" destOrd="0" presId="urn:microsoft.com/office/officeart/2005/8/layout/hProcess9"/>
    <dgm:cxn modelId="{F0F1CD41-3018-5C48-96E2-88CE59399B75}" type="presParOf" srcId="{E85C15A3-A639-4854-A25F-68DDA22B0D88}" destId="{B2B762DE-E3D1-D44B-B35D-E5CC473256CF}" srcOrd="1" destOrd="0" presId="urn:microsoft.com/office/officeart/2005/8/layout/hProcess9"/>
    <dgm:cxn modelId="{9EC33B47-09C0-440E-8E0D-41EE24A0E8E0}" type="presParOf" srcId="{E85C15A3-A639-4854-A25F-68DDA22B0D88}" destId="{EC8BD08B-1554-493E-B0E6-7BED216E6EDC}" srcOrd="2" destOrd="0" presId="urn:microsoft.com/office/officeart/2005/8/layout/hProcess9"/>
    <dgm:cxn modelId="{CA2DAB3E-06FA-4E4A-84AF-D39133558DB9}" type="presParOf" srcId="{E85C15A3-A639-4854-A25F-68DDA22B0D88}" destId="{46A480CD-7033-41E0-A0C9-BB21AA58BE62}" srcOrd="3" destOrd="0" presId="urn:microsoft.com/office/officeart/2005/8/layout/hProcess9"/>
    <dgm:cxn modelId="{A85CEEF6-A7C7-47E7-83FD-081238F5A150}" type="presParOf" srcId="{E85C15A3-A639-4854-A25F-68DDA22B0D88}" destId="{0ABEF755-1843-48F3-8FDC-70213A7AB7BE}" srcOrd="4" destOrd="0" presId="urn:microsoft.com/office/officeart/2005/8/layout/hProcess9"/>
    <dgm:cxn modelId="{8A41C4B2-D973-454E-95EB-4E7746D95E61}" type="presParOf" srcId="{E85C15A3-A639-4854-A25F-68DDA22B0D88}" destId="{E9C8C8A8-270A-4E95-A296-54EA1502D33C}" srcOrd="5" destOrd="0" presId="urn:microsoft.com/office/officeart/2005/8/layout/hProcess9"/>
    <dgm:cxn modelId="{6D754C33-E66A-4F55-90EC-1DC865D54C56}" type="presParOf" srcId="{E85C15A3-A639-4854-A25F-68DDA22B0D88}" destId="{061B830D-CE14-47DF-BB47-C6A9BF0A577F}" srcOrd="6" destOrd="0" presId="urn:microsoft.com/office/officeart/2005/8/layout/hProcess9"/>
    <dgm:cxn modelId="{BCC5F564-8756-4637-B6EE-B5DFC2096EB2}" type="presParOf" srcId="{E85C15A3-A639-4854-A25F-68DDA22B0D88}" destId="{ADE7E46E-C689-4361-B019-7E678C552DF9}" srcOrd="7" destOrd="0" presId="urn:microsoft.com/office/officeart/2005/8/layout/hProcess9"/>
    <dgm:cxn modelId="{9F2940A9-6AA8-43D7-B52A-76F009ACC805}" type="presParOf" srcId="{E85C15A3-A639-4854-A25F-68DDA22B0D88}" destId="{FF2F62B5-F869-4B67-8B4A-210E4F6655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4C50BB-BB68-4C8F-B87B-6F377820D824}" type="doc">
      <dgm:prSet loTypeId="urn:microsoft.com/office/officeart/2005/8/layout/balance1" loCatId="relationship" qsTypeId="urn:microsoft.com/office/officeart/2005/8/quickstyle/3d6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9721889C-4CA1-49DA-8AC8-18CE6F621FCB}">
      <dgm:prSet phldrT="[Text]"/>
      <dgm:spPr/>
      <dgm:t>
        <a:bodyPr/>
        <a:lstStyle/>
        <a:p>
          <a:r>
            <a:rPr lang="en-US" dirty="0" smtClean="0"/>
            <a:t>Criminal History</a:t>
          </a:r>
          <a:endParaRPr lang="en-US" dirty="0"/>
        </a:p>
      </dgm:t>
    </dgm:pt>
    <dgm:pt modelId="{6406AC53-DA24-4A97-8B1D-B4E05B533838}" type="parTrans" cxnId="{1016F889-B5B7-4FB5-911A-8F677DB29A7D}">
      <dgm:prSet/>
      <dgm:spPr/>
      <dgm:t>
        <a:bodyPr/>
        <a:lstStyle/>
        <a:p>
          <a:endParaRPr lang="en-US"/>
        </a:p>
      </dgm:t>
    </dgm:pt>
    <dgm:pt modelId="{2B450DB2-CEAA-4E56-924B-DCCF96761751}" type="sibTrans" cxnId="{1016F889-B5B7-4FB5-911A-8F677DB29A7D}">
      <dgm:prSet/>
      <dgm:spPr/>
      <dgm:t>
        <a:bodyPr/>
        <a:lstStyle/>
        <a:p>
          <a:endParaRPr lang="en-US"/>
        </a:p>
      </dgm:t>
    </dgm:pt>
    <dgm:pt modelId="{DADC32EB-9399-4259-8153-461F6457CCD3}">
      <dgm:prSet/>
      <dgm:spPr/>
      <dgm:t>
        <a:bodyPr/>
        <a:lstStyle/>
        <a:p>
          <a:r>
            <a:rPr lang="en-US" dirty="0" smtClean="0"/>
            <a:t>Prior Placements</a:t>
          </a:r>
        </a:p>
      </dgm:t>
    </dgm:pt>
    <dgm:pt modelId="{5FB116DD-6C4F-4C5F-BCD9-7FAD5FFBEED6}" type="parTrans" cxnId="{91E029B3-6296-478D-BC5B-4F3A3E31D7CD}">
      <dgm:prSet/>
      <dgm:spPr/>
      <dgm:t>
        <a:bodyPr/>
        <a:lstStyle/>
        <a:p>
          <a:endParaRPr lang="en-US"/>
        </a:p>
      </dgm:t>
    </dgm:pt>
    <dgm:pt modelId="{E5ED3BC4-7685-490A-AF99-D018ADDD1B72}" type="sibTrans" cxnId="{91E029B3-6296-478D-BC5B-4F3A3E31D7CD}">
      <dgm:prSet/>
      <dgm:spPr/>
      <dgm:t>
        <a:bodyPr/>
        <a:lstStyle/>
        <a:p>
          <a:endParaRPr lang="en-US"/>
        </a:p>
      </dgm:t>
    </dgm:pt>
    <dgm:pt modelId="{05724718-6D94-4D57-9258-9C5138999DD8}">
      <dgm:prSet/>
      <dgm:spPr/>
      <dgm:t>
        <a:bodyPr/>
        <a:lstStyle/>
        <a:p>
          <a:r>
            <a:rPr lang="en-US" dirty="0" smtClean="0"/>
            <a:t>The specific goals of the placement facilities</a:t>
          </a:r>
        </a:p>
      </dgm:t>
    </dgm:pt>
    <dgm:pt modelId="{256D9A4C-BC66-4342-BAD3-78BCA50CA443}" type="parTrans" cxnId="{8762D82B-2310-400C-9DA6-2A733E983DD3}">
      <dgm:prSet/>
      <dgm:spPr/>
      <dgm:t>
        <a:bodyPr/>
        <a:lstStyle/>
        <a:p>
          <a:endParaRPr lang="en-US"/>
        </a:p>
      </dgm:t>
    </dgm:pt>
    <dgm:pt modelId="{C3ED3D70-CBBD-49D1-B79F-CC4631EA15D1}" type="sibTrans" cxnId="{8762D82B-2310-400C-9DA6-2A733E983DD3}">
      <dgm:prSet/>
      <dgm:spPr/>
      <dgm:t>
        <a:bodyPr/>
        <a:lstStyle/>
        <a:p>
          <a:endParaRPr lang="en-US"/>
        </a:p>
      </dgm:t>
    </dgm:pt>
    <dgm:pt modelId="{A3E08520-62A0-4FBC-82DF-96510631EAD6}">
      <dgm:prSet/>
      <dgm:spPr/>
      <dgm:t>
        <a:bodyPr/>
        <a:lstStyle/>
        <a:p>
          <a:r>
            <a:rPr lang="en-US" dirty="0" smtClean="0"/>
            <a:t>Defendant’s mental illness / depression</a:t>
          </a:r>
        </a:p>
      </dgm:t>
    </dgm:pt>
    <dgm:pt modelId="{AAB5745B-1C9C-4481-8416-3382DB1DCE65}" type="parTrans" cxnId="{2178F6CA-99FB-4910-ACC3-80A024B5B510}">
      <dgm:prSet/>
      <dgm:spPr/>
      <dgm:t>
        <a:bodyPr/>
        <a:lstStyle/>
        <a:p>
          <a:endParaRPr lang="en-US"/>
        </a:p>
      </dgm:t>
    </dgm:pt>
    <dgm:pt modelId="{95FA3300-9F22-4B47-8B90-8305CA2A9E73}" type="sibTrans" cxnId="{2178F6CA-99FB-4910-ACC3-80A024B5B510}">
      <dgm:prSet/>
      <dgm:spPr/>
      <dgm:t>
        <a:bodyPr/>
        <a:lstStyle/>
        <a:p>
          <a:endParaRPr lang="en-US"/>
        </a:p>
      </dgm:t>
    </dgm:pt>
    <dgm:pt modelId="{9519E0B9-54FC-41F3-BB0D-99EBDFD5AD9E}">
      <dgm:prSet/>
      <dgm:spPr/>
      <dgm:t>
        <a:bodyPr/>
        <a:lstStyle/>
        <a:p>
          <a:r>
            <a:rPr lang="en-US" dirty="0" smtClean="0"/>
            <a:t>Defendant’s history of violence</a:t>
          </a:r>
        </a:p>
      </dgm:t>
    </dgm:pt>
    <dgm:pt modelId="{18129470-4B44-4246-BF48-84EE4B0343A3}" type="parTrans" cxnId="{C0FC12F2-3592-417F-95C6-B045DCB2C95A}">
      <dgm:prSet/>
      <dgm:spPr/>
      <dgm:t>
        <a:bodyPr/>
        <a:lstStyle/>
        <a:p>
          <a:endParaRPr lang="en-US"/>
        </a:p>
      </dgm:t>
    </dgm:pt>
    <dgm:pt modelId="{2DC91D7A-080F-40A8-8FF9-1E93CCFD079F}" type="sibTrans" cxnId="{C0FC12F2-3592-417F-95C6-B045DCB2C95A}">
      <dgm:prSet/>
      <dgm:spPr/>
      <dgm:t>
        <a:bodyPr/>
        <a:lstStyle/>
        <a:p>
          <a:endParaRPr lang="en-US"/>
        </a:p>
      </dgm:t>
    </dgm:pt>
    <dgm:pt modelId="{E8701BED-EA18-4A1D-B240-ED5480A3055C}">
      <dgm:prSet/>
      <dgm:spPr/>
      <dgm:t>
        <a:bodyPr/>
        <a:lstStyle/>
        <a:p>
          <a:r>
            <a:rPr lang="en-US" dirty="0" smtClean="0"/>
            <a:t>Defendant’s prescribed medication</a:t>
          </a:r>
        </a:p>
      </dgm:t>
    </dgm:pt>
    <dgm:pt modelId="{DC47F38B-FEA2-4175-AF81-B79B260B820A}" type="parTrans" cxnId="{461C904E-1E58-4814-BB52-0CC0398A921C}">
      <dgm:prSet/>
      <dgm:spPr/>
      <dgm:t>
        <a:bodyPr/>
        <a:lstStyle/>
        <a:p>
          <a:endParaRPr lang="en-US"/>
        </a:p>
      </dgm:t>
    </dgm:pt>
    <dgm:pt modelId="{3B06FE3A-2561-4491-B3A6-06EC55870FC9}" type="sibTrans" cxnId="{461C904E-1E58-4814-BB52-0CC0398A921C}">
      <dgm:prSet/>
      <dgm:spPr/>
      <dgm:t>
        <a:bodyPr/>
        <a:lstStyle/>
        <a:p>
          <a:endParaRPr lang="en-US"/>
        </a:p>
      </dgm:t>
    </dgm:pt>
    <dgm:pt modelId="{729E28F6-49DA-4A22-85F5-510E97B056B9}">
      <dgm:prSet/>
      <dgm:spPr/>
      <dgm:t>
        <a:bodyPr/>
        <a:lstStyle/>
        <a:p>
          <a:r>
            <a:rPr lang="en-US" dirty="0" smtClean="0"/>
            <a:t>Defendant’s substance abuse issues</a:t>
          </a:r>
        </a:p>
      </dgm:t>
    </dgm:pt>
    <dgm:pt modelId="{5E97AAED-482A-4F76-AE85-199ED8225EA4}" type="parTrans" cxnId="{E802E9AA-2152-42FD-ABD0-3DEA82414E26}">
      <dgm:prSet/>
      <dgm:spPr/>
      <dgm:t>
        <a:bodyPr/>
        <a:lstStyle/>
        <a:p>
          <a:endParaRPr lang="en-US"/>
        </a:p>
      </dgm:t>
    </dgm:pt>
    <dgm:pt modelId="{85024C1D-C602-4EDF-9A4B-1DE776EC1F23}" type="sibTrans" cxnId="{E802E9AA-2152-42FD-ABD0-3DEA82414E26}">
      <dgm:prSet/>
      <dgm:spPr/>
      <dgm:t>
        <a:bodyPr/>
        <a:lstStyle/>
        <a:p>
          <a:endParaRPr lang="en-US"/>
        </a:p>
      </dgm:t>
    </dgm:pt>
    <dgm:pt modelId="{F90AE0C5-993D-4109-9346-882F21148257}">
      <dgm:prSet phldrT="[Text]"/>
      <dgm:spPr/>
      <dgm:t>
        <a:bodyPr/>
        <a:lstStyle/>
        <a:p>
          <a:r>
            <a:rPr lang="en-US" dirty="0" smtClean="0"/>
            <a:t>Incarceration</a:t>
          </a:r>
          <a:endParaRPr lang="en-US" dirty="0"/>
        </a:p>
      </dgm:t>
    </dgm:pt>
    <dgm:pt modelId="{C74D2BD2-4160-4927-8B83-A98B4234FFFB}" type="parTrans" cxnId="{EE6E1883-36DE-46EE-9043-36D379AF8C95}">
      <dgm:prSet/>
      <dgm:spPr/>
      <dgm:t>
        <a:bodyPr/>
        <a:lstStyle/>
        <a:p>
          <a:endParaRPr lang="en-US"/>
        </a:p>
      </dgm:t>
    </dgm:pt>
    <dgm:pt modelId="{A4971F19-8B23-4D09-9FE4-3BB67C494799}" type="sibTrans" cxnId="{EE6E1883-36DE-46EE-9043-36D379AF8C95}">
      <dgm:prSet/>
      <dgm:spPr/>
      <dgm:t>
        <a:bodyPr/>
        <a:lstStyle/>
        <a:p>
          <a:endParaRPr lang="en-US"/>
        </a:p>
      </dgm:t>
    </dgm:pt>
    <dgm:pt modelId="{48AEE556-0753-4678-8BE7-501B0735242B}">
      <dgm:prSet/>
      <dgm:spPr/>
      <dgm:t>
        <a:bodyPr/>
        <a:lstStyle/>
        <a:p>
          <a:r>
            <a:rPr lang="en-US" dirty="0" smtClean="0"/>
            <a:t>Treatment</a:t>
          </a:r>
        </a:p>
      </dgm:t>
    </dgm:pt>
    <dgm:pt modelId="{E97066C2-F4C9-4558-A0E3-4A24E9948DBF}" type="parTrans" cxnId="{3925EB57-459C-4A70-8088-193CB4CA73AC}">
      <dgm:prSet/>
      <dgm:spPr/>
      <dgm:t>
        <a:bodyPr/>
        <a:lstStyle/>
        <a:p>
          <a:endParaRPr lang="en-US"/>
        </a:p>
      </dgm:t>
    </dgm:pt>
    <dgm:pt modelId="{759C617B-3886-497D-8C49-0D1DD890AAF2}" type="sibTrans" cxnId="{3925EB57-459C-4A70-8088-193CB4CA73AC}">
      <dgm:prSet/>
      <dgm:spPr/>
      <dgm:t>
        <a:bodyPr/>
        <a:lstStyle/>
        <a:p>
          <a:endParaRPr lang="en-US"/>
        </a:p>
      </dgm:t>
    </dgm:pt>
    <dgm:pt modelId="{53038901-0C91-4AEB-8A18-6E9E09922C6D}" type="pres">
      <dgm:prSet presAssocID="{8D4C50BB-BB68-4C8F-B87B-6F377820D82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23680-8C46-494D-A14D-EC7D00F1E5C1}" type="pres">
      <dgm:prSet presAssocID="{8D4C50BB-BB68-4C8F-B87B-6F377820D824}" presName="dummyMaxCanvas" presStyleCnt="0"/>
      <dgm:spPr/>
    </dgm:pt>
    <dgm:pt modelId="{2437FB06-536A-478B-90E5-E9BD34F96A22}" type="pres">
      <dgm:prSet presAssocID="{8D4C50BB-BB68-4C8F-B87B-6F377820D824}" presName="parentComposite" presStyleCnt="0"/>
      <dgm:spPr/>
    </dgm:pt>
    <dgm:pt modelId="{604EB10C-8F6C-4C0A-B797-F22DBD58E679}" type="pres">
      <dgm:prSet presAssocID="{8D4C50BB-BB68-4C8F-B87B-6F377820D82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9A5B95B-9E9D-4C06-9DCD-C555DD08D4FE}" type="pres">
      <dgm:prSet presAssocID="{8D4C50BB-BB68-4C8F-B87B-6F377820D82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A49EE91-8A35-4B9F-B4B7-1835B63EF7C1}" type="pres">
      <dgm:prSet presAssocID="{8D4C50BB-BB68-4C8F-B87B-6F377820D824}" presName="childrenComposite" presStyleCnt="0"/>
      <dgm:spPr/>
    </dgm:pt>
    <dgm:pt modelId="{58A463E1-B922-4D91-8153-9438FBCB3E6C}" type="pres">
      <dgm:prSet presAssocID="{8D4C50BB-BB68-4C8F-B87B-6F377820D824}" presName="dummyMaxCanvas_ChildArea" presStyleCnt="0"/>
      <dgm:spPr/>
    </dgm:pt>
    <dgm:pt modelId="{E902BA71-46DE-414B-8DA9-F4A881BFAB1F}" type="pres">
      <dgm:prSet presAssocID="{8D4C50BB-BB68-4C8F-B87B-6F377820D824}" presName="fulcrum" presStyleLbl="alignAccFollowNode1" presStyleIdx="2" presStyleCnt="4"/>
      <dgm:spPr/>
    </dgm:pt>
    <dgm:pt modelId="{55F5DF36-5A0D-4F49-8FC8-09EE0FA7054F}" type="pres">
      <dgm:prSet presAssocID="{8D4C50BB-BB68-4C8F-B87B-6F377820D824}" presName="balance_43" presStyleLbl="alignAccFollowNode1" presStyleIdx="3" presStyleCnt="4">
        <dgm:presLayoutVars>
          <dgm:bulletEnabled val="1"/>
        </dgm:presLayoutVars>
      </dgm:prSet>
      <dgm:spPr/>
    </dgm:pt>
    <dgm:pt modelId="{C0515C40-F64D-42BB-B493-E9A5481642AA}" type="pres">
      <dgm:prSet presAssocID="{8D4C50BB-BB68-4C8F-B87B-6F377820D824}" presName="left_43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2867F-136B-4E26-9104-F535058A3173}" type="pres">
      <dgm:prSet presAssocID="{8D4C50BB-BB68-4C8F-B87B-6F377820D824}" presName="left_43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F9CC5-C804-4A06-ADF8-DB950292EC95}" type="pres">
      <dgm:prSet presAssocID="{8D4C50BB-BB68-4C8F-B87B-6F377820D824}" presName="left_43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89F6-F12A-4612-BE00-DEDB5F93230F}" type="pres">
      <dgm:prSet presAssocID="{8D4C50BB-BB68-4C8F-B87B-6F377820D824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B1B7-5449-40D0-8EC2-B9C2F8DAC045}" type="pres">
      <dgm:prSet presAssocID="{8D4C50BB-BB68-4C8F-B87B-6F377820D824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34D92-A6D5-4E69-AA4D-06049E2BB1B7}" type="pres">
      <dgm:prSet presAssocID="{8D4C50BB-BB68-4C8F-B87B-6F377820D824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A1F01-A2CC-4774-A557-839EC3F01AA2}" type="pres">
      <dgm:prSet presAssocID="{8D4C50BB-BB68-4C8F-B87B-6F377820D824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27E2F-167C-43E4-A32F-342D2454878B}" type="presOf" srcId="{48AEE556-0753-4678-8BE7-501B0735242B}" destId="{79A5B95B-9E9D-4C06-9DCD-C555DD08D4FE}" srcOrd="0" destOrd="0" presId="urn:microsoft.com/office/officeart/2005/8/layout/balance1"/>
    <dgm:cxn modelId="{403FEA80-4476-4FAA-9B2D-1058861EB9F5}" type="presOf" srcId="{DADC32EB-9399-4259-8153-461F6457CCD3}" destId="{ADE2867F-136B-4E26-9104-F535058A3173}" srcOrd="0" destOrd="0" presId="urn:microsoft.com/office/officeart/2005/8/layout/balance1"/>
    <dgm:cxn modelId="{91E029B3-6296-478D-BC5B-4F3A3E31D7CD}" srcId="{F90AE0C5-993D-4109-9346-882F21148257}" destId="{DADC32EB-9399-4259-8153-461F6457CCD3}" srcOrd="1" destOrd="0" parTransId="{5FB116DD-6C4F-4C5F-BCD9-7FAD5FFBEED6}" sibTransId="{E5ED3BC4-7685-490A-AF99-D018ADDD1B72}"/>
    <dgm:cxn modelId="{ABC7C672-A715-43D6-82C8-9477631D4470}" type="presOf" srcId="{8D4C50BB-BB68-4C8F-B87B-6F377820D824}" destId="{53038901-0C91-4AEB-8A18-6E9E09922C6D}" srcOrd="0" destOrd="0" presId="urn:microsoft.com/office/officeart/2005/8/layout/balance1"/>
    <dgm:cxn modelId="{E802E9AA-2152-42FD-ABD0-3DEA82414E26}" srcId="{48AEE556-0753-4678-8BE7-501B0735242B}" destId="{729E28F6-49DA-4A22-85F5-510E97B056B9}" srcOrd="2" destOrd="0" parTransId="{5E97AAED-482A-4F76-AE85-199ED8225EA4}" sibTransId="{85024C1D-C602-4EDF-9A4B-1DE776EC1F23}"/>
    <dgm:cxn modelId="{2178F6CA-99FB-4910-ACC3-80A024B5B510}" srcId="{F90AE0C5-993D-4109-9346-882F21148257}" destId="{A3E08520-62A0-4FBC-82DF-96510631EAD6}" srcOrd="3" destOrd="0" parTransId="{AAB5745B-1C9C-4481-8416-3382DB1DCE65}" sibTransId="{95FA3300-9F22-4B47-8B90-8305CA2A9E73}"/>
    <dgm:cxn modelId="{A4B15998-61CB-4C8D-B18A-AF2F6859BE62}" type="presOf" srcId="{05724718-6D94-4D57-9258-9C5138999DD8}" destId="{F49F9CC5-C804-4A06-ADF8-DB950292EC95}" srcOrd="0" destOrd="0" presId="urn:microsoft.com/office/officeart/2005/8/layout/balance1"/>
    <dgm:cxn modelId="{918FEF5F-E6AA-45AB-81D7-488FA6EA8464}" type="presOf" srcId="{9721889C-4CA1-49DA-8AC8-18CE6F621FCB}" destId="{C0515C40-F64D-42BB-B493-E9A5481642AA}" srcOrd="0" destOrd="0" presId="urn:microsoft.com/office/officeart/2005/8/layout/balance1"/>
    <dgm:cxn modelId="{9618D889-8F15-4719-8CFB-1412F9FBADFC}" type="presOf" srcId="{F90AE0C5-993D-4109-9346-882F21148257}" destId="{604EB10C-8F6C-4C0A-B797-F22DBD58E679}" srcOrd="0" destOrd="0" presId="urn:microsoft.com/office/officeart/2005/8/layout/balance1"/>
    <dgm:cxn modelId="{5540C210-8D91-4767-A009-B67768232568}" type="presOf" srcId="{729E28F6-49DA-4A22-85F5-510E97B056B9}" destId="{5D4A1F01-A2CC-4774-A557-839EC3F01AA2}" srcOrd="0" destOrd="0" presId="urn:microsoft.com/office/officeart/2005/8/layout/balance1"/>
    <dgm:cxn modelId="{C0FC12F2-3592-417F-95C6-B045DCB2C95A}" srcId="{48AEE556-0753-4678-8BE7-501B0735242B}" destId="{9519E0B9-54FC-41F3-BB0D-99EBDFD5AD9E}" srcOrd="0" destOrd="0" parTransId="{18129470-4B44-4246-BF48-84EE4B0343A3}" sibTransId="{2DC91D7A-080F-40A8-8FF9-1E93CCFD079F}"/>
    <dgm:cxn modelId="{461C904E-1E58-4814-BB52-0CC0398A921C}" srcId="{48AEE556-0753-4678-8BE7-501B0735242B}" destId="{E8701BED-EA18-4A1D-B240-ED5480A3055C}" srcOrd="1" destOrd="0" parTransId="{DC47F38B-FEA2-4175-AF81-B79B260B820A}" sibTransId="{3B06FE3A-2561-4491-B3A6-06EC55870FC9}"/>
    <dgm:cxn modelId="{42BA5B53-4FD0-400B-9F61-C299124930BA}" type="presOf" srcId="{9519E0B9-54FC-41F3-BB0D-99EBDFD5AD9E}" destId="{CA5CB1B7-5449-40D0-8EC2-B9C2F8DAC045}" srcOrd="0" destOrd="0" presId="urn:microsoft.com/office/officeart/2005/8/layout/balance1"/>
    <dgm:cxn modelId="{1016F889-B5B7-4FB5-911A-8F677DB29A7D}" srcId="{F90AE0C5-993D-4109-9346-882F21148257}" destId="{9721889C-4CA1-49DA-8AC8-18CE6F621FCB}" srcOrd="0" destOrd="0" parTransId="{6406AC53-DA24-4A97-8B1D-B4E05B533838}" sibTransId="{2B450DB2-CEAA-4E56-924B-DCCF96761751}"/>
    <dgm:cxn modelId="{A79FB89C-4B15-4C92-BE79-02B1A4E8A2A6}" type="presOf" srcId="{A3E08520-62A0-4FBC-82DF-96510631EAD6}" destId="{CEF789F6-F12A-4612-BE00-DEDB5F93230F}" srcOrd="0" destOrd="0" presId="urn:microsoft.com/office/officeart/2005/8/layout/balance1"/>
    <dgm:cxn modelId="{B7278593-C856-4125-9023-60B065CF6465}" type="presOf" srcId="{E8701BED-EA18-4A1D-B240-ED5480A3055C}" destId="{4DF34D92-A6D5-4E69-AA4D-06049E2BB1B7}" srcOrd="0" destOrd="0" presId="urn:microsoft.com/office/officeart/2005/8/layout/balance1"/>
    <dgm:cxn modelId="{EE6E1883-36DE-46EE-9043-36D379AF8C95}" srcId="{8D4C50BB-BB68-4C8F-B87B-6F377820D824}" destId="{F90AE0C5-993D-4109-9346-882F21148257}" srcOrd="0" destOrd="0" parTransId="{C74D2BD2-4160-4927-8B83-A98B4234FFFB}" sibTransId="{A4971F19-8B23-4D09-9FE4-3BB67C494799}"/>
    <dgm:cxn modelId="{3925EB57-459C-4A70-8088-193CB4CA73AC}" srcId="{8D4C50BB-BB68-4C8F-B87B-6F377820D824}" destId="{48AEE556-0753-4678-8BE7-501B0735242B}" srcOrd="1" destOrd="0" parTransId="{E97066C2-F4C9-4558-A0E3-4A24E9948DBF}" sibTransId="{759C617B-3886-497D-8C49-0D1DD890AAF2}"/>
    <dgm:cxn modelId="{8762D82B-2310-400C-9DA6-2A733E983DD3}" srcId="{F90AE0C5-993D-4109-9346-882F21148257}" destId="{05724718-6D94-4D57-9258-9C5138999DD8}" srcOrd="2" destOrd="0" parTransId="{256D9A4C-BC66-4342-BAD3-78BCA50CA443}" sibTransId="{C3ED3D70-CBBD-49D1-B79F-CC4631EA15D1}"/>
    <dgm:cxn modelId="{87894114-696B-46F7-8544-C70C5EA1AC7A}" type="presParOf" srcId="{53038901-0C91-4AEB-8A18-6E9E09922C6D}" destId="{5B923680-8C46-494D-A14D-EC7D00F1E5C1}" srcOrd="0" destOrd="0" presId="urn:microsoft.com/office/officeart/2005/8/layout/balance1"/>
    <dgm:cxn modelId="{29B223E3-2ABD-417A-A878-15585A64238D}" type="presParOf" srcId="{53038901-0C91-4AEB-8A18-6E9E09922C6D}" destId="{2437FB06-536A-478B-90E5-E9BD34F96A22}" srcOrd="1" destOrd="0" presId="urn:microsoft.com/office/officeart/2005/8/layout/balance1"/>
    <dgm:cxn modelId="{4A3E3309-166F-4672-8D8D-11AC514C1779}" type="presParOf" srcId="{2437FB06-536A-478B-90E5-E9BD34F96A22}" destId="{604EB10C-8F6C-4C0A-B797-F22DBD58E679}" srcOrd="0" destOrd="0" presId="urn:microsoft.com/office/officeart/2005/8/layout/balance1"/>
    <dgm:cxn modelId="{ADC59B49-05D9-442B-8402-4BB44B5CD1C3}" type="presParOf" srcId="{2437FB06-536A-478B-90E5-E9BD34F96A22}" destId="{79A5B95B-9E9D-4C06-9DCD-C555DD08D4FE}" srcOrd="1" destOrd="0" presId="urn:microsoft.com/office/officeart/2005/8/layout/balance1"/>
    <dgm:cxn modelId="{ACD14249-C37C-480F-9A31-EABFEE86B569}" type="presParOf" srcId="{53038901-0C91-4AEB-8A18-6E9E09922C6D}" destId="{1A49EE91-8A35-4B9F-B4B7-1835B63EF7C1}" srcOrd="2" destOrd="0" presId="urn:microsoft.com/office/officeart/2005/8/layout/balance1"/>
    <dgm:cxn modelId="{F622DEE2-FE45-432C-8A96-6D6D458CB18A}" type="presParOf" srcId="{1A49EE91-8A35-4B9F-B4B7-1835B63EF7C1}" destId="{58A463E1-B922-4D91-8153-9438FBCB3E6C}" srcOrd="0" destOrd="0" presId="urn:microsoft.com/office/officeart/2005/8/layout/balance1"/>
    <dgm:cxn modelId="{B01B872A-629C-4026-8987-FDD368FC949D}" type="presParOf" srcId="{1A49EE91-8A35-4B9F-B4B7-1835B63EF7C1}" destId="{E902BA71-46DE-414B-8DA9-F4A881BFAB1F}" srcOrd="1" destOrd="0" presId="urn:microsoft.com/office/officeart/2005/8/layout/balance1"/>
    <dgm:cxn modelId="{EA45FC3B-F2BB-45F5-9B22-074E867C2ADF}" type="presParOf" srcId="{1A49EE91-8A35-4B9F-B4B7-1835B63EF7C1}" destId="{55F5DF36-5A0D-4F49-8FC8-09EE0FA7054F}" srcOrd="2" destOrd="0" presId="urn:microsoft.com/office/officeart/2005/8/layout/balance1"/>
    <dgm:cxn modelId="{F56F5CD2-E071-47F8-BCE5-F5E6210BCE59}" type="presParOf" srcId="{1A49EE91-8A35-4B9F-B4B7-1835B63EF7C1}" destId="{C0515C40-F64D-42BB-B493-E9A5481642AA}" srcOrd="3" destOrd="0" presId="urn:microsoft.com/office/officeart/2005/8/layout/balance1"/>
    <dgm:cxn modelId="{D333A1A5-ADEB-4920-9917-93E833E39A8D}" type="presParOf" srcId="{1A49EE91-8A35-4B9F-B4B7-1835B63EF7C1}" destId="{ADE2867F-136B-4E26-9104-F535058A3173}" srcOrd="4" destOrd="0" presId="urn:microsoft.com/office/officeart/2005/8/layout/balance1"/>
    <dgm:cxn modelId="{A28947AB-375B-493D-8DC3-87246BC3AF02}" type="presParOf" srcId="{1A49EE91-8A35-4B9F-B4B7-1835B63EF7C1}" destId="{F49F9CC5-C804-4A06-ADF8-DB950292EC95}" srcOrd="5" destOrd="0" presId="urn:microsoft.com/office/officeart/2005/8/layout/balance1"/>
    <dgm:cxn modelId="{0416395E-ECEE-4117-BC7F-237488FAB9F2}" type="presParOf" srcId="{1A49EE91-8A35-4B9F-B4B7-1835B63EF7C1}" destId="{CEF789F6-F12A-4612-BE00-DEDB5F93230F}" srcOrd="6" destOrd="0" presId="urn:microsoft.com/office/officeart/2005/8/layout/balance1"/>
    <dgm:cxn modelId="{CD192A0C-0159-4D15-A8D6-1229A48D0E20}" type="presParOf" srcId="{1A49EE91-8A35-4B9F-B4B7-1835B63EF7C1}" destId="{CA5CB1B7-5449-40D0-8EC2-B9C2F8DAC045}" srcOrd="7" destOrd="0" presId="urn:microsoft.com/office/officeart/2005/8/layout/balance1"/>
    <dgm:cxn modelId="{71882E5B-35A6-4356-B62F-A12B4E389604}" type="presParOf" srcId="{1A49EE91-8A35-4B9F-B4B7-1835B63EF7C1}" destId="{4DF34D92-A6D5-4E69-AA4D-06049E2BB1B7}" srcOrd="8" destOrd="0" presId="urn:microsoft.com/office/officeart/2005/8/layout/balance1"/>
    <dgm:cxn modelId="{AA9101BF-2225-45AF-9494-393F58A36AEC}" type="presParOf" srcId="{1A49EE91-8A35-4B9F-B4B7-1835B63EF7C1}" destId="{5D4A1F01-A2CC-4774-A557-839EC3F01AA2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F1D684-E54E-4E85-A5CA-1688DDDC9607}" type="doc">
      <dgm:prSet loTypeId="urn:microsoft.com/office/officeart/2005/8/layout/funnel1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1D83BE2-156E-4798-A9CF-8E6C4EE39B64}">
      <dgm:prSet phldrT="[Text]"/>
      <dgm:spPr/>
      <dgm:t>
        <a:bodyPr/>
        <a:lstStyle/>
        <a:p>
          <a:r>
            <a:rPr lang="en-US" dirty="0" smtClean="0"/>
            <a:t>Treatment Facility</a:t>
          </a:r>
          <a:endParaRPr lang="en-US" dirty="0"/>
        </a:p>
      </dgm:t>
    </dgm:pt>
    <dgm:pt modelId="{AA3B2BC1-0EB5-4888-8EEB-71A6FBC40FD8}" type="parTrans" cxnId="{4096EAC4-7719-44CD-B991-C34A6EC2B29C}">
      <dgm:prSet/>
      <dgm:spPr/>
      <dgm:t>
        <a:bodyPr/>
        <a:lstStyle/>
        <a:p>
          <a:endParaRPr lang="en-US"/>
        </a:p>
      </dgm:t>
    </dgm:pt>
    <dgm:pt modelId="{4F72130B-F031-4EF4-8FBC-BCEA62863418}" type="sibTrans" cxnId="{4096EAC4-7719-44CD-B991-C34A6EC2B29C}">
      <dgm:prSet/>
      <dgm:spPr/>
      <dgm:t>
        <a:bodyPr/>
        <a:lstStyle/>
        <a:p>
          <a:endParaRPr lang="en-US"/>
        </a:p>
      </dgm:t>
    </dgm:pt>
    <dgm:pt modelId="{954B4EEE-78A2-4797-8652-69EB99E4909E}">
      <dgm:prSet phldrT="[Text]"/>
      <dgm:spPr/>
      <dgm:t>
        <a:bodyPr/>
        <a:lstStyle/>
        <a:p>
          <a:r>
            <a:rPr lang="en-US" dirty="0" smtClean="0"/>
            <a:t>Probation Officer</a:t>
          </a:r>
          <a:endParaRPr lang="en-US" dirty="0"/>
        </a:p>
      </dgm:t>
    </dgm:pt>
    <dgm:pt modelId="{ECB58630-2DB0-4288-A45E-C7ADD1C9D494}" type="parTrans" cxnId="{93DAB0D6-C648-49D9-B839-2A57104E4025}">
      <dgm:prSet/>
      <dgm:spPr/>
      <dgm:t>
        <a:bodyPr/>
        <a:lstStyle/>
        <a:p>
          <a:endParaRPr lang="en-US"/>
        </a:p>
      </dgm:t>
    </dgm:pt>
    <dgm:pt modelId="{F3D12454-4EBF-4321-91D4-96637E8A77F8}" type="sibTrans" cxnId="{93DAB0D6-C648-49D9-B839-2A57104E4025}">
      <dgm:prSet/>
      <dgm:spPr/>
      <dgm:t>
        <a:bodyPr/>
        <a:lstStyle/>
        <a:p>
          <a:endParaRPr lang="en-US"/>
        </a:p>
      </dgm:t>
    </dgm:pt>
    <dgm:pt modelId="{CFFAAA6D-EAAD-4C8A-BA6F-E4249DC2B343}">
      <dgm:prSet phldrT="[Text]"/>
      <dgm:spPr/>
      <dgm:t>
        <a:bodyPr/>
        <a:lstStyle/>
        <a:p>
          <a:r>
            <a:rPr lang="en-US" dirty="0" smtClean="0"/>
            <a:t>Gun Court Judge</a:t>
          </a:r>
          <a:endParaRPr lang="en-US" dirty="0"/>
        </a:p>
      </dgm:t>
    </dgm:pt>
    <dgm:pt modelId="{495F1C7A-F5D4-4EC2-A498-BD0E578ECC5E}" type="parTrans" cxnId="{1037BC94-BB88-499E-B0F7-F722775583C0}">
      <dgm:prSet/>
      <dgm:spPr/>
      <dgm:t>
        <a:bodyPr/>
        <a:lstStyle/>
        <a:p>
          <a:endParaRPr lang="en-US"/>
        </a:p>
      </dgm:t>
    </dgm:pt>
    <dgm:pt modelId="{E41DD89E-85CC-4B3F-8D8A-695328DAF60F}" type="sibTrans" cxnId="{1037BC94-BB88-499E-B0F7-F722775583C0}">
      <dgm:prSet/>
      <dgm:spPr/>
      <dgm:t>
        <a:bodyPr/>
        <a:lstStyle/>
        <a:p>
          <a:endParaRPr lang="en-US"/>
        </a:p>
      </dgm:t>
    </dgm:pt>
    <dgm:pt modelId="{087970A6-B48F-4FB0-8D88-7D5FA3C90516}">
      <dgm:prSet phldrT="[Text]"/>
      <dgm:spPr/>
      <dgm:t>
        <a:bodyPr/>
        <a:lstStyle/>
        <a:p>
          <a:r>
            <a:rPr lang="en-US" dirty="0" smtClean="0"/>
            <a:t>Sentence Review</a:t>
          </a:r>
          <a:endParaRPr lang="en-US" dirty="0"/>
        </a:p>
      </dgm:t>
    </dgm:pt>
    <dgm:pt modelId="{1F71E6E5-34D9-4C88-B89D-BF0168B7BBFD}" type="parTrans" cxnId="{F69CEA09-DD7F-4E5E-B546-EE97CA26AAB0}">
      <dgm:prSet/>
      <dgm:spPr/>
      <dgm:t>
        <a:bodyPr/>
        <a:lstStyle/>
        <a:p>
          <a:endParaRPr lang="en-US"/>
        </a:p>
      </dgm:t>
    </dgm:pt>
    <dgm:pt modelId="{FACDE2D9-210A-4D6A-938D-14B41CB22190}" type="sibTrans" cxnId="{F69CEA09-DD7F-4E5E-B546-EE97CA26AAB0}">
      <dgm:prSet/>
      <dgm:spPr/>
      <dgm:t>
        <a:bodyPr/>
        <a:lstStyle/>
        <a:p>
          <a:endParaRPr lang="en-US"/>
        </a:p>
      </dgm:t>
    </dgm:pt>
    <dgm:pt modelId="{A1027D11-685D-4774-94D8-20B820E6F242}" type="pres">
      <dgm:prSet presAssocID="{11F1D684-E54E-4E85-A5CA-1688DDDC960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AC11E-9247-4799-806F-0A2F25B7FF63}" type="pres">
      <dgm:prSet presAssocID="{11F1D684-E54E-4E85-A5CA-1688DDDC9607}" presName="ellipse" presStyleLbl="trBgShp" presStyleIdx="0" presStyleCnt="1"/>
      <dgm:spPr/>
      <dgm:t>
        <a:bodyPr/>
        <a:lstStyle/>
        <a:p>
          <a:endParaRPr lang="en-US"/>
        </a:p>
      </dgm:t>
    </dgm:pt>
    <dgm:pt modelId="{5F3CA3D6-7F0E-4B25-AF1F-BBAD954EC780}" type="pres">
      <dgm:prSet presAssocID="{11F1D684-E54E-4E85-A5CA-1688DDDC9607}" presName="arrow1" presStyleLbl="fgShp" presStyleIdx="0" presStyleCnt="1"/>
      <dgm:spPr/>
      <dgm:t>
        <a:bodyPr/>
        <a:lstStyle/>
        <a:p>
          <a:endParaRPr lang="en-US"/>
        </a:p>
      </dgm:t>
    </dgm:pt>
    <dgm:pt modelId="{5880D95A-443C-46F3-9903-C6569C23EE82}" type="pres">
      <dgm:prSet presAssocID="{11F1D684-E54E-4E85-A5CA-1688DDDC960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7F6BB-B74D-4809-965A-71145A23410D}" type="pres">
      <dgm:prSet presAssocID="{954B4EEE-78A2-4797-8652-69EB99E4909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3EDD-0552-4500-8E6E-6B06C564CCDF}" type="pres">
      <dgm:prSet presAssocID="{CFFAAA6D-EAAD-4C8A-BA6F-E4249DC2B34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69A7C-1D3F-4BA2-BBD6-CB13BA087D75}" type="pres">
      <dgm:prSet presAssocID="{087970A6-B48F-4FB0-8D88-7D5FA3C9051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D2620-94B8-45E5-9C82-088B31FF0400}" type="pres">
      <dgm:prSet presAssocID="{11F1D684-E54E-4E85-A5CA-1688DDDC9607}" presName="funnel" presStyleLbl="trAlignAcc1" presStyleIdx="0" presStyleCnt="1" custLinFactNeighborX="-1429" custLinFactNeighborY="-893"/>
      <dgm:spPr/>
      <dgm:t>
        <a:bodyPr/>
        <a:lstStyle/>
        <a:p>
          <a:endParaRPr lang="en-US"/>
        </a:p>
      </dgm:t>
    </dgm:pt>
  </dgm:ptLst>
  <dgm:cxnLst>
    <dgm:cxn modelId="{F69CEA09-DD7F-4E5E-B546-EE97CA26AAB0}" srcId="{11F1D684-E54E-4E85-A5CA-1688DDDC9607}" destId="{087970A6-B48F-4FB0-8D88-7D5FA3C90516}" srcOrd="3" destOrd="0" parTransId="{1F71E6E5-34D9-4C88-B89D-BF0168B7BBFD}" sibTransId="{FACDE2D9-210A-4D6A-938D-14B41CB22190}"/>
    <dgm:cxn modelId="{1037BC94-BB88-499E-B0F7-F722775583C0}" srcId="{11F1D684-E54E-4E85-A5CA-1688DDDC9607}" destId="{CFFAAA6D-EAAD-4C8A-BA6F-E4249DC2B343}" srcOrd="2" destOrd="0" parTransId="{495F1C7A-F5D4-4EC2-A498-BD0E578ECC5E}" sibTransId="{E41DD89E-85CC-4B3F-8D8A-695328DAF60F}"/>
    <dgm:cxn modelId="{F0D55639-1831-4CA5-B2C4-6D58F20ADAF2}" type="presOf" srcId="{087970A6-B48F-4FB0-8D88-7D5FA3C90516}" destId="{5880D95A-443C-46F3-9903-C6569C23EE82}" srcOrd="0" destOrd="0" presId="urn:microsoft.com/office/officeart/2005/8/layout/funnel1"/>
    <dgm:cxn modelId="{93DAB0D6-C648-49D9-B839-2A57104E4025}" srcId="{11F1D684-E54E-4E85-A5CA-1688DDDC9607}" destId="{954B4EEE-78A2-4797-8652-69EB99E4909E}" srcOrd="1" destOrd="0" parTransId="{ECB58630-2DB0-4288-A45E-C7ADD1C9D494}" sibTransId="{F3D12454-4EBF-4321-91D4-96637E8A77F8}"/>
    <dgm:cxn modelId="{20535291-2F80-4F1F-9652-2F5B33E88589}" type="presOf" srcId="{11F1D684-E54E-4E85-A5CA-1688DDDC9607}" destId="{A1027D11-685D-4774-94D8-20B820E6F242}" srcOrd="0" destOrd="0" presId="urn:microsoft.com/office/officeart/2005/8/layout/funnel1"/>
    <dgm:cxn modelId="{EDB98DE6-261E-42A1-B15F-A453B2C317DC}" type="presOf" srcId="{954B4EEE-78A2-4797-8652-69EB99E4909E}" destId="{CEEF3EDD-0552-4500-8E6E-6B06C564CCDF}" srcOrd="0" destOrd="0" presId="urn:microsoft.com/office/officeart/2005/8/layout/funnel1"/>
    <dgm:cxn modelId="{3140373D-AB09-4D9D-A1CF-DD1A215EC8EF}" type="presOf" srcId="{CFFAAA6D-EAAD-4C8A-BA6F-E4249DC2B343}" destId="{68C7F6BB-B74D-4809-965A-71145A23410D}" srcOrd="0" destOrd="0" presId="urn:microsoft.com/office/officeart/2005/8/layout/funnel1"/>
    <dgm:cxn modelId="{9FCD1558-AE22-41D4-B783-E70F1B89A633}" type="presOf" srcId="{51D83BE2-156E-4798-A9CF-8E6C4EE39B64}" destId="{BE369A7C-1D3F-4BA2-BBD6-CB13BA087D75}" srcOrd="0" destOrd="0" presId="urn:microsoft.com/office/officeart/2005/8/layout/funnel1"/>
    <dgm:cxn modelId="{4096EAC4-7719-44CD-B991-C34A6EC2B29C}" srcId="{11F1D684-E54E-4E85-A5CA-1688DDDC9607}" destId="{51D83BE2-156E-4798-A9CF-8E6C4EE39B64}" srcOrd="0" destOrd="0" parTransId="{AA3B2BC1-0EB5-4888-8EEB-71A6FBC40FD8}" sibTransId="{4F72130B-F031-4EF4-8FBC-BCEA62863418}"/>
    <dgm:cxn modelId="{56980330-43C2-4CB5-9B42-DB074EFF8BF1}" type="presParOf" srcId="{A1027D11-685D-4774-94D8-20B820E6F242}" destId="{082AC11E-9247-4799-806F-0A2F25B7FF63}" srcOrd="0" destOrd="0" presId="urn:microsoft.com/office/officeart/2005/8/layout/funnel1"/>
    <dgm:cxn modelId="{FE087B32-F6B8-4FCC-89DA-2DB0AF7EF3E7}" type="presParOf" srcId="{A1027D11-685D-4774-94D8-20B820E6F242}" destId="{5F3CA3D6-7F0E-4B25-AF1F-BBAD954EC780}" srcOrd="1" destOrd="0" presId="urn:microsoft.com/office/officeart/2005/8/layout/funnel1"/>
    <dgm:cxn modelId="{ABE63E19-4EF2-45BD-818F-453DF4DBB6F6}" type="presParOf" srcId="{A1027D11-685D-4774-94D8-20B820E6F242}" destId="{5880D95A-443C-46F3-9903-C6569C23EE82}" srcOrd="2" destOrd="0" presId="urn:microsoft.com/office/officeart/2005/8/layout/funnel1"/>
    <dgm:cxn modelId="{FBA522EC-6A50-4315-9BCF-5CB9F36D284D}" type="presParOf" srcId="{A1027D11-685D-4774-94D8-20B820E6F242}" destId="{68C7F6BB-B74D-4809-965A-71145A23410D}" srcOrd="3" destOrd="0" presId="urn:microsoft.com/office/officeart/2005/8/layout/funnel1"/>
    <dgm:cxn modelId="{00E7252A-A854-4126-BEFC-88502980E079}" type="presParOf" srcId="{A1027D11-685D-4774-94D8-20B820E6F242}" destId="{CEEF3EDD-0552-4500-8E6E-6B06C564CCDF}" srcOrd="4" destOrd="0" presId="urn:microsoft.com/office/officeart/2005/8/layout/funnel1"/>
    <dgm:cxn modelId="{CCDE8822-3695-47AF-8EA9-482BB140D3D7}" type="presParOf" srcId="{A1027D11-685D-4774-94D8-20B820E6F242}" destId="{BE369A7C-1D3F-4BA2-BBD6-CB13BA087D75}" srcOrd="5" destOrd="0" presId="urn:microsoft.com/office/officeart/2005/8/layout/funnel1"/>
    <dgm:cxn modelId="{467CBA32-6945-4778-B62B-1DE856F52D13}" type="presParOf" srcId="{A1027D11-685D-4774-94D8-20B820E6F242}" destId="{C60D2620-94B8-45E5-9C82-088B31FF040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69D770-BF8F-47A6-9389-4B51CCE5A402}" type="doc">
      <dgm:prSet loTypeId="urn:microsoft.com/office/officeart/2005/8/layout/cycle2" loCatId="cycle" qsTypeId="urn:microsoft.com/office/officeart/2005/8/quickstyle/3d3" qsCatId="3D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DB7055C1-08C7-487F-932E-DA43B391CE98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Arrest</a:t>
          </a:r>
        </a:p>
      </dgm:t>
    </dgm:pt>
    <dgm:pt modelId="{0FA137A0-5B92-4992-8373-88F0EDB2D4C3}" type="parTrans" cxnId="{ECF83634-EF4A-4AE4-B06A-8B21851755EF}">
      <dgm:prSet/>
      <dgm:spPr/>
      <dgm:t>
        <a:bodyPr/>
        <a:lstStyle/>
        <a:p>
          <a:endParaRPr lang="en-US" sz="1400">
            <a:latin typeface="Arial Black" pitchFamily="34" charset="0"/>
          </a:endParaRPr>
        </a:p>
      </dgm:t>
    </dgm:pt>
    <dgm:pt modelId="{56353132-18EB-4FF3-B244-DD937881DB04}" type="sibTrans" cxnId="{ECF83634-EF4A-4AE4-B06A-8B21851755EF}">
      <dgm:prSet custT="1"/>
      <dgm:spPr/>
      <dgm:t>
        <a:bodyPr/>
        <a:lstStyle/>
        <a:p>
          <a:endParaRPr lang="en-US" sz="1400" dirty="0">
            <a:latin typeface="Arial Black" pitchFamily="34" charset="0"/>
          </a:endParaRPr>
        </a:p>
      </dgm:t>
    </dgm:pt>
    <dgm:pt modelId="{06CEE73D-290B-4433-86C8-20730F2BBEB6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Plea</a:t>
          </a:r>
          <a:endParaRPr lang="en-US" sz="1400" dirty="0">
            <a:latin typeface="Arial Black" pitchFamily="34" charset="0"/>
          </a:endParaRPr>
        </a:p>
      </dgm:t>
    </dgm:pt>
    <dgm:pt modelId="{8A00FE7E-3398-4241-B6D8-6B62E2C6CEDA}" type="parTrans" cxnId="{7A2957E4-8291-4C8A-9628-0F19F4A39F94}">
      <dgm:prSet/>
      <dgm:spPr/>
      <dgm:t>
        <a:bodyPr/>
        <a:lstStyle/>
        <a:p>
          <a:endParaRPr lang="en-US" sz="1400">
            <a:latin typeface="Arial Black" pitchFamily="34" charset="0"/>
          </a:endParaRPr>
        </a:p>
      </dgm:t>
    </dgm:pt>
    <dgm:pt modelId="{50A72BE6-24A0-4121-8BBA-DAA623CC4B6C}" type="sibTrans" cxnId="{7A2957E4-8291-4C8A-9628-0F19F4A39F94}">
      <dgm:prSet custT="1"/>
      <dgm:spPr/>
      <dgm:t>
        <a:bodyPr/>
        <a:lstStyle/>
        <a:p>
          <a:endParaRPr lang="en-US" sz="1400" dirty="0">
            <a:latin typeface="Arial Black" pitchFamily="34" charset="0"/>
          </a:endParaRPr>
        </a:p>
      </dgm:t>
    </dgm:pt>
    <dgm:pt modelId="{39BA5603-4DE8-45E6-8D68-FBC3D52F263D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Sentence</a:t>
          </a:r>
          <a:endParaRPr lang="en-US" sz="1400" dirty="0">
            <a:latin typeface="Arial Black" pitchFamily="34" charset="0"/>
          </a:endParaRPr>
        </a:p>
      </dgm:t>
    </dgm:pt>
    <dgm:pt modelId="{036BBBD1-7F3E-4FD0-BAC4-6FFD081EB468}" type="parTrans" cxnId="{F11FBFB3-FDC3-44F4-911B-4F948D691E0E}">
      <dgm:prSet/>
      <dgm:spPr/>
      <dgm:t>
        <a:bodyPr/>
        <a:lstStyle/>
        <a:p>
          <a:endParaRPr lang="en-US" sz="1400">
            <a:latin typeface="Arial Black" pitchFamily="34" charset="0"/>
          </a:endParaRPr>
        </a:p>
      </dgm:t>
    </dgm:pt>
    <dgm:pt modelId="{04A3DFB1-2D02-44DE-9F4E-C9E63B7326A5}" type="sibTrans" cxnId="{F11FBFB3-FDC3-44F4-911B-4F948D691E0E}">
      <dgm:prSet custT="1"/>
      <dgm:spPr/>
      <dgm:t>
        <a:bodyPr/>
        <a:lstStyle/>
        <a:p>
          <a:endParaRPr lang="en-US" sz="1400" dirty="0">
            <a:latin typeface="Arial Black" pitchFamily="34" charset="0"/>
          </a:endParaRPr>
        </a:p>
      </dgm:t>
    </dgm:pt>
    <dgm:pt modelId="{33197268-A121-42DE-837F-E1A6BEDD5E33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Completion</a:t>
          </a:r>
          <a:endParaRPr lang="en-US" sz="1400" dirty="0">
            <a:latin typeface="Arial Black" pitchFamily="34" charset="0"/>
          </a:endParaRPr>
        </a:p>
      </dgm:t>
    </dgm:pt>
    <dgm:pt modelId="{3B3CBC1D-B4D3-4CBE-9156-460D84446E29}" type="parTrans" cxnId="{77519421-0989-4AA4-B0AE-2BF485EAFBDE}">
      <dgm:prSet/>
      <dgm:spPr/>
      <dgm:t>
        <a:bodyPr/>
        <a:lstStyle/>
        <a:p>
          <a:endParaRPr lang="en-US" sz="1400">
            <a:latin typeface="Arial Black" pitchFamily="34" charset="0"/>
          </a:endParaRPr>
        </a:p>
      </dgm:t>
    </dgm:pt>
    <dgm:pt modelId="{4F21D60B-74C8-4E89-8890-EF9A5BCE4593}" type="sibTrans" cxnId="{77519421-0989-4AA4-B0AE-2BF485EAFBDE}">
      <dgm:prSet custT="1"/>
      <dgm:spPr/>
      <dgm:t>
        <a:bodyPr/>
        <a:lstStyle/>
        <a:p>
          <a:endParaRPr lang="en-US" sz="1400" dirty="0">
            <a:latin typeface="Arial Black" pitchFamily="34" charset="0"/>
          </a:endParaRPr>
        </a:p>
      </dgm:t>
    </dgm:pt>
    <dgm:pt modelId="{AEC80B43-E701-40D2-9DBA-676882921CC0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New Charges</a:t>
          </a:r>
          <a:endParaRPr lang="en-US" sz="1400" dirty="0">
            <a:latin typeface="Arial Black" pitchFamily="34" charset="0"/>
          </a:endParaRPr>
        </a:p>
      </dgm:t>
    </dgm:pt>
    <dgm:pt modelId="{BD6DA79A-F322-4AC6-BC57-E8A56B1C2609}" type="parTrans" cxnId="{DA305695-294F-4321-913F-1B6AACC2E5D5}">
      <dgm:prSet/>
      <dgm:spPr/>
      <dgm:t>
        <a:bodyPr/>
        <a:lstStyle/>
        <a:p>
          <a:endParaRPr lang="en-US" sz="1400">
            <a:latin typeface="Arial Black" pitchFamily="34" charset="0"/>
          </a:endParaRPr>
        </a:p>
      </dgm:t>
    </dgm:pt>
    <dgm:pt modelId="{03EB6DEA-B7F3-4BDC-99D3-B5886E64BD14}" type="sibTrans" cxnId="{DA305695-294F-4321-913F-1B6AACC2E5D5}">
      <dgm:prSet custT="1"/>
      <dgm:spPr/>
      <dgm:t>
        <a:bodyPr/>
        <a:lstStyle/>
        <a:p>
          <a:endParaRPr lang="en-US" sz="1400" dirty="0">
            <a:latin typeface="Arial Black" pitchFamily="34" charset="0"/>
          </a:endParaRPr>
        </a:p>
      </dgm:t>
    </dgm:pt>
    <dgm:pt modelId="{E356C44B-0005-425B-9971-7F89EF218133}" type="pres">
      <dgm:prSet presAssocID="{6869D770-BF8F-47A6-9389-4B51CCE5A4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76454-ABC0-44A6-85EE-E18E581AC859}" type="pres">
      <dgm:prSet presAssocID="{DB7055C1-08C7-487F-932E-DA43B391CE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52CD3-2DD3-4885-810A-14FF04868851}" type="pres">
      <dgm:prSet presAssocID="{56353132-18EB-4FF3-B244-DD937881DB0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619D79D-7613-4143-BC3E-C1B0034288E0}" type="pres">
      <dgm:prSet presAssocID="{56353132-18EB-4FF3-B244-DD937881DB0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70D9AD8-EEF7-4AE5-A84E-4110B214DF8D}" type="pres">
      <dgm:prSet presAssocID="{06CEE73D-290B-4433-86C8-20730F2BBE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13303-C61F-4789-A887-902E1903932C}" type="pres">
      <dgm:prSet presAssocID="{50A72BE6-24A0-4121-8BBA-DAA623CC4B6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F02FF47-9CA7-4866-ABAD-25A136AD6001}" type="pres">
      <dgm:prSet presAssocID="{50A72BE6-24A0-4121-8BBA-DAA623CC4B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6CD7A33-FFAD-4E9A-B1D0-C6ADD901D519}" type="pres">
      <dgm:prSet presAssocID="{39BA5603-4DE8-45E6-8D68-FBC3D52F26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5406-4A6A-4F9F-AFDB-278C451ED506}" type="pres">
      <dgm:prSet presAssocID="{04A3DFB1-2D02-44DE-9F4E-C9E63B732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662FEBF-8FE8-4F79-81BD-F847A2BE7DE7}" type="pres">
      <dgm:prSet presAssocID="{04A3DFB1-2D02-44DE-9F4E-C9E63B732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6DDAC61-8913-4E39-9145-CEAABBD1A87E}" type="pres">
      <dgm:prSet presAssocID="{33197268-A121-42DE-837F-E1A6BEDD5E33}" presName="node" presStyleLbl="node1" presStyleIdx="3" presStyleCnt="5" custScaleX="12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624C5-BAE0-4D8C-A217-01FC49CE2E96}" type="pres">
      <dgm:prSet presAssocID="{4F21D60B-74C8-4E89-8890-EF9A5BCE459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9FDE22A-D741-4083-A295-B4D89B7709F4}" type="pres">
      <dgm:prSet presAssocID="{4F21D60B-74C8-4E89-8890-EF9A5BCE459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5D7698D-4BCD-4C61-BC6C-62F8B4555485}" type="pres">
      <dgm:prSet presAssocID="{AEC80B43-E701-40D2-9DBA-676882921C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11AE-98BA-4057-80F8-EA0C9A5993BF}" type="pres">
      <dgm:prSet presAssocID="{03EB6DEA-B7F3-4BDC-99D3-B5886E64BD1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5F88F20-1B59-4BF2-88CE-62C8922CAC58}" type="pres">
      <dgm:prSet presAssocID="{03EB6DEA-B7F3-4BDC-99D3-B5886E64BD1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F7C068C-945C-4340-B41F-D8F33AE8503D}" type="presOf" srcId="{04A3DFB1-2D02-44DE-9F4E-C9E63B7326A5}" destId="{7662FEBF-8FE8-4F79-81BD-F847A2BE7DE7}" srcOrd="1" destOrd="0" presId="urn:microsoft.com/office/officeart/2005/8/layout/cycle2"/>
    <dgm:cxn modelId="{7C01D2F9-02BA-4743-95D0-75162F50B3CC}" type="presOf" srcId="{50A72BE6-24A0-4121-8BBA-DAA623CC4B6C}" destId="{DF02FF47-9CA7-4866-ABAD-25A136AD6001}" srcOrd="1" destOrd="0" presId="urn:microsoft.com/office/officeart/2005/8/layout/cycle2"/>
    <dgm:cxn modelId="{77B1C11F-2E7C-4B05-B214-5586FDFFA41C}" type="presOf" srcId="{AEC80B43-E701-40D2-9DBA-676882921CC0}" destId="{85D7698D-4BCD-4C61-BC6C-62F8B4555485}" srcOrd="0" destOrd="0" presId="urn:microsoft.com/office/officeart/2005/8/layout/cycle2"/>
    <dgm:cxn modelId="{74C2762F-214D-4B91-A287-FBF52739CEE5}" type="presOf" srcId="{56353132-18EB-4FF3-B244-DD937881DB04}" destId="{39C52CD3-2DD3-4885-810A-14FF04868851}" srcOrd="0" destOrd="0" presId="urn:microsoft.com/office/officeart/2005/8/layout/cycle2"/>
    <dgm:cxn modelId="{5D871F8D-851E-4AFC-8AFE-2BEBEE64B4C5}" type="presOf" srcId="{6869D770-BF8F-47A6-9389-4B51CCE5A402}" destId="{E356C44B-0005-425B-9971-7F89EF218133}" srcOrd="0" destOrd="0" presId="urn:microsoft.com/office/officeart/2005/8/layout/cycle2"/>
    <dgm:cxn modelId="{C0527115-D3BA-4EE7-BEC2-BC93DA3D0035}" type="presOf" srcId="{50A72BE6-24A0-4121-8BBA-DAA623CC4B6C}" destId="{A1F13303-C61F-4789-A887-902E1903932C}" srcOrd="0" destOrd="0" presId="urn:microsoft.com/office/officeart/2005/8/layout/cycle2"/>
    <dgm:cxn modelId="{7ED23416-150F-40A5-B2A0-64A35B31AA34}" type="presOf" srcId="{39BA5603-4DE8-45E6-8D68-FBC3D52F263D}" destId="{C6CD7A33-FFAD-4E9A-B1D0-C6ADD901D519}" srcOrd="0" destOrd="0" presId="urn:microsoft.com/office/officeart/2005/8/layout/cycle2"/>
    <dgm:cxn modelId="{08859D45-663F-4FE0-9953-FF6B1B6B3A92}" type="presOf" srcId="{03EB6DEA-B7F3-4BDC-99D3-B5886E64BD14}" destId="{4FE111AE-98BA-4057-80F8-EA0C9A5993BF}" srcOrd="0" destOrd="0" presId="urn:microsoft.com/office/officeart/2005/8/layout/cycle2"/>
    <dgm:cxn modelId="{11C2B8AA-18D2-4039-9B25-52FE9944F605}" type="presOf" srcId="{4F21D60B-74C8-4E89-8890-EF9A5BCE4593}" destId="{89FDE22A-D741-4083-A295-B4D89B7709F4}" srcOrd="1" destOrd="0" presId="urn:microsoft.com/office/officeart/2005/8/layout/cycle2"/>
    <dgm:cxn modelId="{77519421-0989-4AA4-B0AE-2BF485EAFBDE}" srcId="{6869D770-BF8F-47A6-9389-4B51CCE5A402}" destId="{33197268-A121-42DE-837F-E1A6BEDD5E33}" srcOrd="3" destOrd="0" parTransId="{3B3CBC1D-B4D3-4CBE-9156-460D84446E29}" sibTransId="{4F21D60B-74C8-4E89-8890-EF9A5BCE4593}"/>
    <dgm:cxn modelId="{F11FBFB3-FDC3-44F4-911B-4F948D691E0E}" srcId="{6869D770-BF8F-47A6-9389-4B51CCE5A402}" destId="{39BA5603-4DE8-45E6-8D68-FBC3D52F263D}" srcOrd="2" destOrd="0" parTransId="{036BBBD1-7F3E-4FD0-BAC4-6FFD081EB468}" sibTransId="{04A3DFB1-2D02-44DE-9F4E-C9E63B7326A5}"/>
    <dgm:cxn modelId="{679EAD24-D701-43F6-9A41-FFE8BD7C039F}" type="presOf" srcId="{DB7055C1-08C7-487F-932E-DA43B391CE98}" destId="{5AE76454-ABC0-44A6-85EE-E18E581AC859}" srcOrd="0" destOrd="0" presId="urn:microsoft.com/office/officeart/2005/8/layout/cycle2"/>
    <dgm:cxn modelId="{DA305695-294F-4321-913F-1B6AACC2E5D5}" srcId="{6869D770-BF8F-47A6-9389-4B51CCE5A402}" destId="{AEC80B43-E701-40D2-9DBA-676882921CC0}" srcOrd="4" destOrd="0" parTransId="{BD6DA79A-F322-4AC6-BC57-E8A56B1C2609}" sibTransId="{03EB6DEA-B7F3-4BDC-99D3-B5886E64BD14}"/>
    <dgm:cxn modelId="{7A2957E4-8291-4C8A-9628-0F19F4A39F94}" srcId="{6869D770-BF8F-47A6-9389-4B51CCE5A402}" destId="{06CEE73D-290B-4433-86C8-20730F2BBEB6}" srcOrd="1" destOrd="0" parTransId="{8A00FE7E-3398-4241-B6D8-6B62E2C6CEDA}" sibTransId="{50A72BE6-24A0-4121-8BBA-DAA623CC4B6C}"/>
    <dgm:cxn modelId="{D9694FF6-0DC6-41FD-89C1-DCE735860EDF}" type="presOf" srcId="{04A3DFB1-2D02-44DE-9F4E-C9E63B7326A5}" destId="{54FE5406-4A6A-4F9F-AFDB-278C451ED506}" srcOrd="0" destOrd="0" presId="urn:microsoft.com/office/officeart/2005/8/layout/cycle2"/>
    <dgm:cxn modelId="{DA8AD98D-0BFF-44F4-A689-2E2DDB33DDA2}" type="presOf" srcId="{33197268-A121-42DE-837F-E1A6BEDD5E33}" destId="{66DDAC61-8913-4E39-9145-CEAABBD1A87E}" srcOrd="0" destOrd="0" presId="urn:microsoft.com/office/officeart/2005/8/layout/cycle2"/>
    <dgm:cxn modelId="{C8EEDDA6-3BB5-4175-8CD2-B0857912B015}" type="presOf" srcId="{06CEE73D-290B-4433-86C8-20730F2BBEB6}" destId="{070D9AD8-EEF7-4AE5-A84E-4110B214DF8D}" srcOrd="0" destOrd="0" presId="urn:microsoft.com/office/officeart/2005/8/layout/cycle2"/>
    <dgm:cxn modelId="{637DB44A-9AFB-42A6-8719-BEEDF134867D}" type="presOf" srcId="{56353132-18EB-4FF3-B244-DD937881DB04}" destId="{F619D79D-7613-4143-BC3E-C1B0034288E0}" srcOrd="1" destOrd="0" presId="urn:microsoft.com/office/officeart/2005/8/layout/cycle2"/>
    <dgm:cxn modelId="{2207B1C0-44EF-4E1C-82CA-7FC8ECB75576}" type="presOf" srcId="{4F21D60B-74C8-4E89-8890-EF9A5BCE4593}" destId="{7BE624C5-BAE0-4D8C-A217-01FC49CE2E96}" srcOrd="0" destOrd="0" presId="urn:microsoft.com/office/officeart/2005/8/layout/cycle2"/>
    <dgm:cxn modelId="{B262F72F-A20F-43B7-A7AF-112A090D4D9C}" type="presOf" srcId="{03EB6DEA-B7F3-4BDC-99D3-B5886E64BD14}" destId="{E5F88F20-1B59-4BF2-88CE-62C8922CAC58}" srcOrd="1" destOrd="0" presId="urn:microsoft.com/office/officeart/2005/8/layout/cycle2"/>
    <dgm:cxn modelId="{ECF83634-EF4A-4AE4-B06A-8B21851755EF}" srcId="{6869D770-BF8F-47A6-9389-4B51CCE5A402}" destId="{DB7055C1-08C7-487F-932E-DA43B391CE98}" srcOrd="0" destOrd="0" parTransId="{0FA137A0-5B92-4992-8373-88F0EDB2D4C3}" sibTransId="{56353132-18EB-4FF3-B244-DD937881DB04}"/>
    <dgm:cxn modelId="{8633BFFE-1A95-4A4A-8082-20CA7291B177}" type="presParOf" srcId="{E356C44B-0005-425B-9971-7F89EF218133}" destId="{5AE76454-ABC0-44A6-85EE-E18E581AC859}" srcOrd="0" destOrd="0" presId="urn:microsoft.com/office/officeart/2005/8/layout/cycle2"/>
    <dgm:cxn modelId="{471F0D20-14FA-4C17-B8A1-E60EE5473E59}" type="presParOf" srcId="{E356C44B-0005-425B-9971-7F89EF218133}" destId="{39C52CD3-2DD3-4885-810A-14FF04868851}" srcOrd="1" destOrd="0" presId="urn:microsoft.com/office/officeart/2005/8/layout/cycle2"/>
    <dgm:cxn modelId="{04F9A705-2894-4FFA-8D72-186EE0A4DAA8}" type="presParOf" srcId="{39C52CD3-2DD3-4885-810A-14FF04868851}" destId="{F619D79D-7613-4143-BC3E-C1B0034288E0}" srcOrd="0" destOrd="0" presId="urn:microsoft.com/office/officeart/2005/8/layout/cycle2"/>
    <dgm:cxn modelId="{EBE7465D-25FF-4BF9-B0B7-D33FDBB1DDE2}" type="presParOf" srcId="{E356C44B-0005-425B-9971-7F89EF218133}" destId="{070D9AD8-EEF7-4AE5-A84E-4110B214DF8D}" srcOrd="2" destOrd="0" presId="urn:microsoft.com/office/officeart/2005/8/layout/cycle2"/>
    <dgm:cxn modelId="{06BD85C9-CA9C-4888-AB4A-F3A20F4129F1}" type="presParOf" srcId="{E356C44B-0005-425B-9971-7F89EF218133}" destId="{A1F13303-C61F-4789-A887-902E1903932C}" srcOrd="3" destOrd="0" presId="urn:microsoft.com/office/officeart/2005/8/layout/cycle2"/>
    <dgm:cxn modelId="{9B724EAD-B631-4F7C-BCD4-C7C4B7C32D7A}" type="presParOf" srcId="{A1F13303-C61F-4789-A887-902E1903932C}" destId="{DF02FF47-9CA7-4866-ABAD-25A136AD6001}" srcOrd="0" destOrd="0" presId="urn:microsoft.com/office/officeart/2005/8/layout/cycle2"/>
    <dgm:cxn modelId="{508E169F-5F81-407E-B0D1-C5FB43300B03}" type="presParOf" srcId="{E356C44B-0005-425B-9971-7F89EF218133}" destId="{C6CD7A33-FFAD-4E9A-B1D0-C6ADD901D519}" srcOrd="4" destOrd="0" presId="urn:microsoft.com/office/officeart/2005/8/layout/cycle2"/>
    <dgm:cxn modelId="{76F3F89F-F02E-4312-A428-D67A27793164}" type="presParOf" srcId="{E356C44B-0005-425B-9971-7F89EF218133}" destId="{54FE5406-4A6A-4F9F-AFDB-278C451ED506}" srcOrd="5" destOrd="0" presId="urn:microsoft.com/office/officeart/2005/8/layout/cycle2"/>
    <dgm:cxn modelId="{E101686F-1061-40D8-8985-D5CD548381A7}" type="presParOf" srcId="{54FE5406-4A6A-4F9F-AFDB-278C451ED506}" destId="{7662FEBF-8FE8-4F79-81BD-F847A2BE7DE7}" srcOrd="0" destOrd="0" presId="urn:microsoft.com/office/officeart/2005/8/layout/cycle2"/>
    <dgm:cxn modelId="{69564A32-5606-429C-A038-75259951402D}" type="presParOf" srcId="{E356C44B-0005-425B-9971-7F89EF218133}" destId="{66DDAC61-8913-4E39-9145-CEAABBD1A87E}" srcOrd="6" destOrd="0" presId="urn:microsoft.com/office/officeart/2005/8/layout/cycle2"/>
    <dgm:cxn modelId="{37D6B679-9AB9-438D-8C85-E8827E85FC1A}" type="presParOf" srcId="{E356C44B-0005-425B-9971-7F89EF218133}" destId="{7BE624C5-BAE0-4D8C-A217-01FC49CE2E96}" srcOrd="7" destOrd="0" presId="urn:microsoft.com/office/officeart/2005/8/layout/cycle2"/>
    <dgm:cxn modelId="{0C6E6E9F-EB6E-487A-9EE8-0774EEF2251C}" type="presParOf" srcId="{7BE624C5-BAE0-4D8C-A217-01FC49CE2E96}" destId="{89FDE22A-D741-4083-A295-B4D89B7709F4}" srcOrd="0" destOrd="0" presId="urn:microsoft.com/office/officeart/2005/8/layout/cycle2"/>
    <dgm:cxn modelId="{BA4F44CB-E282-4776-A1F2-D2FF6B706417}" type="presParOf" srcId="{E356C44B-0005-425B-9971-7F89EF218133}" destId="{85D7698D-4BCD-4C61-BC6C-62F8B4555485}" srcOrd="8" destOrd="0" presId="urn:microsoft.com/office/officeart/2005/8/layout/cycle2"/>
    <dgm:cxn modelId="{6BC5D0B1-450A-485C-914C-EA288F29F5AB}" type="presParOf" srcId="{E356C44B-0005-425B-9971-7F89EF218133}" destId="{4FE111AE-98BA-4057-80F8-EA0C9A5993BF}" srcOrd="9" destOrd="0" presId="urn:microsoft.com/office/officeart/2005/8/layout/cycle2"/>
    <dgm:cxn modelId="{46E60D00-FA84-4216-8661-3ACECA6BD7C0}" type="presParOf" srcId="{4FE111AE-98BA-4057-80F8-EA0C9A5993BF}" destId="{E5F88F20-1B59-4BF2-88CE-62C8922CAC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13B37D-9B3E-4EDF-91E2-883D7337989D}" type="doc">
      <dgm:prSet loTypeId="urn:microsoft.com/office/officeart/2005/8/layout/hList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3F299B-422C-4CDD-9414-1936F3056CBC}">
      <dgm:prSet phldrT="[Text]"/>
      <dgm:spPr/>
      <dgm:t>
        <a:bodyPr/>
        <a:lstStyle/>
        <a:p>
          <a:r>
            <a:rPr lang="en-US" dirty="0" smtClean="0"/>
            <a:t>Gun Court Judge presides over:</a:t>
          </a:r>
          <a:endParaRPr lang="en-US" dirty="0"/>
        </a:p>
      </dgm:t>
    </dgm:pt>
    <dgm:pt modelId="{D504F2E7-4D85-45D0-AC07-BDE07403903B}" type="parTrans" cxnId="{4A22769B-4E64-48A8-9D29-4D8BE43DD881}">
      <dgm:prSet/>
      <dgm:spPr/>
      <dgm:t>
        <a:bodyPr/>
        <a:lstStyle/>
        <a:p>
          <a:endParaRPr lang="en-US"/>
        </a:p>
      </dgm:t>
    </dgm:pt>
    <dgm:pt modelId="{D9CE877C-379D-4C3D-A2B1-81AC68203E83}" type="sibTrans" cxnId="{4A22769B-4E64-48A8-9D29-4D8BE43DD881}">
      <dgm:prSet/>
      <dgm:spPr/>
      <dgm:t>
        <a:bodyPr/>
        <a:lstStyle/>
        <a:p>
          <a:endParaRPr lang="en-US"/>
        </a:p>
      </dgm:t>
    </dgm:pt>
    <dgm:pt modelId="{0A7BCA71-2C08-47FA-84BD-ACF47B344266}">
      <dgm:prSet/>
      <dgm:spPr/>
      <dgm:t>
        <a:bodyPr/>
        <a:lstStyle/>
        <a:p>
          <a:r>
            <a:rPr lang="en-US" dirty="0" smtClean="0"/>
            <a:t>Arraignments</a:t>
          </a:r>
        </a:p>
      </dgm:t>
    </dgm:pt>
    <dgm:pt modelId="{81BA5CC0-9CDA-430D-B5AA-2EDA833CCD66}" type="parTrans" cxnId="{C3CF14F4-F03C-4778-B31A-682D998B9712}">
      <dgm:prSet/>
      <dgm:spPr/>
      <dgm:t>
        <a:bodyPr/>
        <a:lstStyle/>
        <a:p>
          <a:endParaRPr lang="en-US"/>
        </a:p>
      </dgm:t>
    </dgm:pt>
    <dgm:pt modelId="{DD7F22AB-DC8B-4D06-BA87-B612A26958DF}" type="sibTrans" cxnId="{C3CF14F4-F03C-4778-B31A-682D998B9712}">
      <dgm:prSet/>
      <dgm:spPr/>
      <dgm:t>
        <a:bodyPr/>
        <a:lstStyle/>
        <a:p>
          <a:endParaRPr lang="en-US"/>
        </a:p>
      </dgm:t>
    </dgm:pt>
    <dgm:pt modelId="{6748BF32-5E33-4647-8F98-DA5DDFCAF291}">
      <dgm:prSet/>
      <dgm:spPr/>
      <dgm:t>
        <a:bodyPr/>
        <a:lstStyle/>
        <a:p>
          <a:r>
            <a:rPr lang="en-US" dirty="0" smtClean="0"/>
            <a:t>Preliminary Hearings</a:t>
          </a:r>
        </a:p>
      </dgm:t>
    </dgm:pt>
    <dgm:pt modelId="{9B8F20B1-B147-4841-B1EC-64849E89C723}" type="parTrans" cxnId="{F710DF7E-10E2-4520-A10A-9BFE65062CE4}">
      <dgm:prSet/>
      <dgm:spPr/>
      <dgm:t>
        <a:bodyPr/>
        <a:lstStyle/>
        <a:p>
          <a:endParaRPr lang="en-US"/>
        </a:p>
      </dgm:t>
    </dgm:pt>
    <dgm:pt modelId="{1321B78B-EDCD-49DC-A497-5839E70524C7}" type="sibTrans" cxnId="{F710DF7E-10E2-4520-A10A-9BFE65062CE4}">
      <dgm:prSet/>
      <dgm:spPr/>
      <dgm:t>
        <a:bodyPr/>
        <a:lstStyle/>
        <a:p>
          <a:endParaRPr lang="en-US"/>
        </a:p>
      </dgm:t>
    </dgm:pt>
    <dgm:pt modelId="{8333CCAB-F680-4726-8BC8-1B3C6B02BD3A}">
      <dgm:prSet/>
      <dgm:spPr/>
      <dgm:t>
        <a:bodyPr/>
        <a:lstStyle/>
        <a:p>
          <a:r>
            <a:rPr lang="en-US" dirty="0" smtClean="0"/>
            <a:t>Case Reviews</a:t>
          </a:r>
        </a:p>
      </dgm:t>
    </dgm:pt>
    <dgm:pt modelId="{52B64A07-F962-48A8-8BD4-9B60C897D547}" type="parTrans" cxnId="{5BEE0D13-C540-46E4-B4BA-15C17652A58E}">
      <dgm:prSet/>
      <dgm:spPr/>
      <dgm:t>
        <a:bodyPr/>
        <a:lstStyle/>
        <a:p>
          <a:endParaRPr lang="en-US"/>
        </a:p>
      </dgm:t>
    </dgm:pt>
    <dgm:pt modelId="{8211C674-EE80-4CE2-B22E-2DA4DC4FE6BC}" type="sibTrans" cxnId="{5BEE0D13-C540-46E4-B4BA-15C17652A58E}">
      <dgm:prSet/>
      <dgm:spPr/>
      <dgm:t>
        <a:bodyPr/>
        <a:lstStyle/>
        <a:p>
          <a:endParaRPr lang="en-US"/>
        </a:p>
      </dgm:t>
    </dgm:pt>
    <dgm:pt modelId="{7EC0AB70-914C-4C4A-81D0-BADAC256F441}">
      <dgm:prSet/>
      <dgm:spPr/>
      <dgm:t>
        <a:bodyPr/>
        <a:lstStyle/>
        <a:p>
          <a:r>
            <a:rPr lang="en-US" dirty="0" smtClean="0"/>
            <a:t>Amenability Hearings</a:t>
          </a:r>
        </a:p>
      </dgm:t>
    </dgm:pt>
    <dgm:pt modelId="{598B22B7-EF33-4DD0-A828-E9F397B3F3DC}" type="sibTrans" cxnId="{531C9D1A-6B1A-4246-96CF-7D27E3A73305}">
      <dgm:prSet/>
      <dgm:spPr/>
      <dgm:t>
        <a:bodyPr/>
        <a:lstStyle/>
        <a:p>
          <a:endParaRPr lang="en-US"/>
        </a:p>
      </dgm:t>
    </dgm:pt>
    <dgm:pt modelId="{BC06FC21-2F4F-475D-8573-C57E3859CB27}" type="parTrans" cxnId="{531C9D1A-6B1A-4246-96CF-7D27E3A73305}">
      <dgm:prSet/>
      <dgm:spPr/>
      <dgm:t>
        <a:bodyPr/>
        <a:lstStyle/>
        <a:p>
          <a:endParaRPr lang="en-US"/>
        </a:p>
      </dgm:t>
    </dgm:pt>
    <dgm:pt modelId="{77C03AE4-1ED7-4021-8F22-9234DDA9DA4C}">
      <dgm:prSet/>
      <dgm:spPr/>
      <dgm:t>
        <a:bodyPr/>
        <a:lstStyle/>
        <a:p>
          <a:r>
            <a:rPr lang="en-US" dirty="0" smtClean="0"/>
            <a:t>Pleas &amp; Sentencing</a:t>
          </a:r>
        </a:p>
      </dgm:t>
    </dgm:pt>
    <dgm:pt modelId="{B8C45573-582E-4225-A582-A899979F58FE}" type="parTrans" cxnId="{4F9152B0-09D3-4CB7-B26C-28C649EC64C4}">
      <dgm:prSet/>
      <dgm:spPr/>
    </dgm:pt>
    <dgm:pt modelId="{196AFF76-861F-404F-9F2C-18FB0574F9DF}" type="sibTrans" cxnId="{4F9152B0-09D3-4CB7-B26C-28C649EC64C4}">
      <dgm:prSet/>
      <dgm:spPr/>
    </dgm:pt>
    <dgm:pt modelId="{892E8E23-121D-7F41-A1CC-3FC60E9DDB4C}">
      <dgm:prSet/>
      <dgm:spPr/>
      <dgm:t>
        <a:bodyPr/>
        <a:lstStyle/>
        <a:p>
          <a:r>
            <a:rPr lang="en-US" dirty="0" smtClean="0"/>
            <a:t>Bail Reviews</a:t>
          </a:r>
        </a:p>
      </dgm:t>
    </dgm:pt>
    <dgm:pt modelId="{08AAF38B-C966-3141-A20C-DC8B9E5EA250}" type="parTrans" cxnId="{8C0EBEBD-01EF-4646-BD46-226C7586DF33}">
      <dgm:prSet/>
      <dgm:spPr/>
    </dgm:pt>
    <dgm:pt modelId="{1A1D69CE-5FC8-D746-B963-D89970B05E5F}" type="sibTrans" cxnId="{8C0EBEBD-01EF-4646-BD46-226C7586DF33}">
      <dgm:prSet/>
      <dgm:spPr/>
    </dgm:pt>
    <dgm:pt modelId="{4605D64C-CECD-4B31-BE55-B8F0E6109E21}" type="pres">
      <dgm:prSet presAssocID="{A913B37D-9B3E-4EDF-91E2-883D733798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D47CE-1D96-409F-B608-395511A3D941}" type="pres">
      <dgm:prSet presAssocID="{833F299B-422C-4CDD-9414-1936F3056CBC}" presName="roof" presStyleLbl="dkBgShp" presStyleIdx="0" presStyleCnt="2" custLinFactNeighborY="16419"/>
      <dgm:spPr/>
      <dgm:t>
        <a:bodyPr/>
        <a:lstStyle/>
        <a:p>
          <a:endParaRPr lang="en-US"/>
        </a:p>
      </dgm:t>
    </dgm:pt>
    <dgm:pt modelId="{4DC7114D-CACD-4E65-88DF-030FEBCBF003}" type="pres">
      <dgm:prSet presAssocID="{833F299B-422C-4CDD-9414-1936F3056CBC}" presName="pillars" presStyleCnt="0"/>
      <dgm:spPr/>
      <dgm:t>
        <a:bodyPr/>
        <a:lstStyle/>
        <a:p>
          <a:endParaRPr lang="en-US"/>
        </a:p>
      </dgm:t>
    </dgm:pt>
    <dgm:pt modelId="{1DB5984B-246D-46A0-B76D-94F2BE29A1B9}" type="pres">
      <dgm:prSet presAssocID="{833F299B-422C-4CDD-9414-1936F3056CBC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5F0EA-A117-5747-80FD-D23CE8343915}" type="pres">
      <dgm:prSet presAssocID="{7EC0AB70-914C-4C4A-81D0-BADAC256F441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D3E56-0C7D-4320-9C76-0F878943DB44}" type="pres">
      <dgm:prSet presAssocID="{0A7BCA71-2C08-47FA-84BD-ACF47B344266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E939-67EB-47FC-ADEB-304473FB26FB}" type="pres">
      <dgm:prSet presAssocID="{6748BF32-5E33-4647-8F98-DA5DDFCAF291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2F344-5F09-4BCB-84C8-1F7B355E5DE3}" type="pres">
      <dgm:prSet presAssocID="{77C03AE4-1ED7-4021-8F22-9234DDA9DA4C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E4A67-A6F0-4430-AC7C-ADA01C79C0E8}" type="pres">
      <dgm:prSet presAssocID="{8333CCAB-F680-4726-8BC8-1B3C6B02BD3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6929D-9440-4C2F-878F-49549EB33BD8}" type="pres">
      <dgm:prSet presAssocID="{833F299B-422C-4CDD-9414-1936F3056CBC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4A22769B-4E64-48A8-9D29-4D8BE43DD881}" srcId="{A913B37D-9B3E-4EDF-91E2-883D7337989D}" destId="{833F299B-422C-4CDD-9414-1936F3056CBC}" srcOrd="0" destOrd="0" parTransId="{D504F2E7-4D85-45D0-AC07-BDE07403903B}" sibTransId="{D9CE877C-379D-4C3D-A2B1-81AC68203E83}"/>
    <dgm:cxn modelId="{8C0EBEBD-01EF-4646-BD46-226C7586DF33}" srcId="{833F299B-422C-4CDD-9414-1936F3056CBC}" destId="{892E8E23-121D-7F41-A1CC-3FC60E9DDB4C}" srcOrd="0" destOrd="0" parTransId="{08AAF38B-C966-3141-A20C-DC8B9E5EA250}" sibTransId="{1A1D69CE-5FC8-D746-B963-D89970B05E5F}"/>
    <dgm:cxn modelId="{CC25F5DD-85CE-5D4B-BFAB-604C697F5288}" type="presOf" srcId="{892E8E23-121D-7F41-A1CC-3FC60E9DDB4C}" destId="{1DB5984B-246D-46A0-B76D-94F2BE29A1B9}" srcOrd="0" destOrd="0" presId="urn:microsoft.com/office/officeart/2005/8/layout/hList3"/>
    <dgm:cxn modelId="{5BEE0D13-C540-46E4-B4BA-15C17652A58E}" srcId="{833F299B-422C-4CDD-9414-1936F3056CBC}" destId="{8333CCAB-F680-4726-8BC8-1B3C6B02BD3A}" srcOrd="5" destOrd="0" parTransId="{52B64A07-F962-48A8-8BD4-9B60C897D547}" sibTransId="{8211C674-EE80-4CE2-B22E-2DA4DC4FE6BC}"/>
    <dgm:cxn modelId="{5D7FB5A1-EBA8-4B9C-BA9D-0444CB6B029A}" type="presOf" srcId="{6748BF32-5E33-4647-8F98-DA5DDFCAF291}" destId="{FE69E939-67EB-47FC-ADEB-304473FB26FB}" srcOrd="0" destOrd="0" presId="urn:microsoft.com/office/officeart/2005/8/layout/hList3"/>
    <dgm:cxn modelId="{1C32C08A-E2B9-4A13-8904-BDBF6A214A3B}" type="presOf" srcId="{833F299B-422C-4CDD-9414-1936F3056CBC}" destId="{71CD47CE-1D96-409F-B608-395511A3D941}" srcOrd="0" destOrd="0" presId="urn:microsoft.com/office/officeart/2005/8/layout/hList3"/>
    <dgm:cxn modelId="{F853D8E4-4B21-4D09-BECB-B46D32CCEB03}" type="presOf" srcId="{8333CCAB-F680-4726-8BC8-1B3C6B02BD3A}" destId="{971E4A67-A6F0-4430-AC7C-ADA01C79C0E8}" srcOrd="0" destOrd="0" presId="urn:microsoft.com/office/officeart/2005/8/layout/hList3"/>
    <dgm:cxn modelId="{4F9152B0-09D3-4CB7-B26C-28C649EC64C4}" srcId="{833F299B-422C-4CDD-9414-1936F3056CBC}" destId="{77C03AE4-1ED7-4021-8F22-9234DDA9DA4C}" srcOrd="4" destOrd="0" parTransId="{B8C45573-582E-4225-A582-A899979F58FE}" sibTransId="{196AFF76-861F-404F-9F2C-18FB0574F9DF}"/>
    <dgm:cxn modelId="{C3CF14F4-F03C-4778-B31A-682D998B9712}" srcId="{833F299B-422C-4CDD-9414-1936F3056CBC}" destId="{0A7BCA71-2C08-47FA-84BD-ACF47B344266}" srcOrd="2" destOrd="0" parTransId="{81BA5CC0-9CDA-430D-B5AA-2EDA833CCD66}" sibTransId="{DD7F22AB-DC8B-4D06-BA87-B612A26958DF}"/>
    <dgm:cxn modelId="{F710DF7E-10E2-4520-A10A-9BFE65062CE4}" srcId="{833F299B-422C-4CDD-9414-1936F3056CBC}" destId="{6748BF32-5E33-4647-8F98-DA5DDFCAF291}" srcOrd="3" destOrd="0" parTransId="{9B8F20B1-B147-4841-B1EC-64849E89C723}" sibTransId="{1321B78B-EDCD-49DC-A497-5839E70524C7}"/>
    <dgm:cxn modelId="{8EAFE71B-4867-4942-BC6F-134203759656}" type="presOf" srcId="{0A7BCA71-2C08-47FA-84BD-ACF47B344266}" destId="{51ED3E56-0C7D-4320-9C76-0F878943DB44}" srcOrd="0" destOrd="0" presId="urn:microsoft.com/office/officeart/2005/8/layout/hList3"/>
    <dgm:cxn modelId="{5C731DB0-5EC2-264C-ABB5-A4B1786CCADB}" type="presOf" srcId="{7EC0AB70-914C-4C4A-81D0-BADAC256F441}" destId="{2CB5F0EA-A117-5747-80FD-D23CE8343915}" srcOrd="0" destOrd="0" presId="urn:microsoft.com/office/officeart/2005/8/layout/hList3"/>
    <dgm:cxn modelId="{6B72E92D-5B5B-4837-990E-A9782C8826A1}" type="presOf" srcId="{77C03AE4-1ED7-4021-8F22-9234DDA9DA4C}" destId="{5652F344-5F09-4BCB-84C8-1F7B355E5DE3}" srcOrd="0" destOrd="0" presId="urn:microsoft.com/office/officeart/2005/8/layout/hList3"/>
    <dgm:cxn modelId="{87517213-AEC5-4B23-A422-7393EC495A6D}" type="presOf" srcId="{A913B37D-9B3E-4EDF-91E2-883D7337989D}" destId="{4605D64C-CECD-4B31-BE55-B8F0E6109E21}" srcOrd="0" destOrd="0" presId="urn:microsoft.com/office/officeart/2005/8/layout/hList3"/>
    <dgm:cxn modelId="{531C9D1A-6B1A-4246-96CF-7D27E3A73305}" srcId="{833F299B-422C-4CDD-9414-1936F3056CBC}" destId="{7EC0AB70-914C-4C4A-81D0-BADAC256F441}" srcOrd="1" destOrd="0" parTransId="{BC06FC21-2F4F-475D-8573-C57E3859CB27}" sibTransId="{598B22B7-EF33-4DD0-A828-E9F397B3F3DC}"/>
    <dgm:cxn modelId="{74B715EC-DE48-41D1-A498-E4B30FF7E457}" type="presParOf" srcId="{4605D64C-CECD-4B31-BE55-B8F0E6109E21}" destId="{71CD47CE-1D96-409F-B608-395511A3D941}" srcOrd="0" destOrd="0" presId="urn:microsoft.com/office/officeart/2005/8/layout/hList3"/>
    <dgm:cxn modelId="{77383C7F-7FD1-44C3-97B1-B295C2B32BB3}" type="presParOf" srcId="{4605D64C-CECD-4B31-BE55-B8F0E6109E21}" destId="{4DC7114D-CACD-4E65-88DF-030FEBCBF003}" srcOrd="1" destOrd="0" presId="urn:microsoft.com/office/officeart/2005/8/layout/hList3"/>
    <dgm:cxn modelId="{B2FC61D5-D76E-4511-8FE6-E113776BB5DC}" type="presParOf" srcId="{4DC7114D-CACD-4E65-88DF-030FEBCBF003}" destId="{1DB5984B-246D-46A0-B76D-94F2BE29A1B9}" srcOrd="0" destOrd="0" presId="urn:microsoft.com/office/officeart/2005/8/layout/hList3"/>
    <dgm:cxn modelId="{0EE7D871-B052-8D4C-8D89-126E03992BB3}" type="presParOf" srcId="{4DC7114D-CACD-4E65-88DF-030FEBCBF003}" destId="{2CB5F0EA-A117-5747-80FD-D23CE8343915}" srcOrd="1" destOrd="0" presId="urn:microsoft.com/office/officeart/2005/8/layout/hList3"/>
    <dgm:cxn modelId="{B7461D40-97EC-41EF-9333-762221D14F6D}" type="presParOf" srcId="{4DC7114D-CACD-4E65-88DF-030FEBCBF003}" destId="{51ED3E56-0C7D-4320-9C76-0F878943DB44}" srcOrd="2" destOrd="0" presId="urn:microsoft.com/office/officeart/2005/8/layout/hList3"/>
    <dgm:cxn modelId="{CD9C6890-313B-48A4-845B-3D046B2E931E}" type="presParOf" srcId="{4DC7114D-CACD-4E65-88DF-030FEBCBF003}" destId="{FE69E939-67EB-47FC-ADEB-304473FB26FB}" srcOrd="3" destOrd="0" presId="urn:microsoft.com/office/officeart/2005/8/layout/hList3"/>
    <dgm:cxn modelId="{8704A9E9-E106-4FB6-9400-80246F736EC1}" type="presParOf" srcId="{4DC7114D-CACD-4E65-88DF-030FEBCBF003}" destId="{5652F344-5F09-4BCB-84C8-1F7B355E5DE3}" srcOrd="4" destOrd="0" presId="urn:microsoft.com/office/officeart/2005/8/layout/hList3"/>
    <dgm:cxn modelId="{73282FF8-BE9E-4B7C-9434-3448025905E4}" type="presParOf" srcId="{4DC7114D-CACD-4E65-88DF-030FEBCBF003}" destId="{971E4A67-A6F0-4430-AC7C-ADA01C79C0E8}" srcOrd="5" destOrd="0" presId="urn:microsoft.com/office/officeart/2005/8/layout/hList3"/>
    <dgm:cxn modelId="{8DCE483B-5C2D-4201-838D-4B9CA29E88A4}" type="presParOf" srcId="{4605D64C-CECD-4B31-BE55-B8F0E6109E21}" destId="{29A6929D-9440-4C2F-878F-49549EB33B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4CD283-BD9A-479D-A35B-E052C25A193A}" type="doc">
      <dgm:prSet loTypeId="urn:microsoft.com/office/officeart/2005/8/layout/list1" loCatId="list" qsTypeId="urn:microsoft.com/office/officeart/2005/8/quickstyle/simple1#2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F86E74CE-43D6-48A0-A771-E418AB83B955}">
      <dgm:prSet/>
      <dgm:spPr/>
      <dgm:t>
        <a:bodyPr/>
        <a:lstStyle/>
        <a:p>
          <a:r>
            <a:rPr lang="en-US" dirty="0" smtClean="0"/>
            <a:t>Waive Jurisdiction</a:t>
          </a:r>
          <a:endParaRPr lang="en-US" dirty="0"/>
        </a:p>
      </dgm:t>
    </dgm:pt>
    <dgm:pt modelId="{6D435767-48AA-4DE5-91E4-75B2A6D7FA19}" type="parTrans" cxnId="{C1AC9292-D20F-44B3-B962-F3323D248828}">
      <dgm:prSet/>
      <dgm:spPr/>
      <dgm:t>
        <a:bodyPr/>
        <a:lstStyle/>
        <a:p>
          <a:endParaRPr lang="en-US"/>
        </a:p>
      </dgm:t>
    </dgm:pt>
    <dgm:pt modelId="{63661B55-DF83-4BF4-A997-3C872AAD236A}" type="sibTrans" cxnId="{C1AC9292-D20F-44B3-B962-F3323D248828}">
      <dgm:prSet/>
      <dgm:spPr/>
      <dgm:t>
        <a:bodyPr/>
        <a:lstStyle/>
        <a:p>
          <a:endParaRPr lang="en-US"/>
        </a:p>
      </dgm:t>
    </dgm:pt>
    <dgm:pt modelId="{FADE5AC9-D52F-4665-81A1-5087EDF99027}">
      <dgm:prSet/>
      <dgm:spPr/>
      <dgm:t>
        <a:bodyPr/>
        <a:lstStyle/>
        <a:p>
          <a:r>
            <a:rPr lang="en-US" dirty="0" smtClean="0"/>
            <a:t>Find Non-Amenable</a:t>
          </a:r>
        </a:p>
      </dgm:t>
    </dgm:pt>
    <dgm:pt modelId="{2AD5ED21-A71E-4D27-B469-FAF96B08C84E}" type="parTrans" cxnId="{A24521BD-405B-4A75-A2C1-AC05B71DEDBD}">
      <dgm:prSet/>
      <dgm:spPr/>
      <dgm:t>
        <a:bodyPr/>
        <a:lstStyle/>
        <a:p>
          <a:endParaRPr lang="en-US"/>
        </a:p>
      </dgm:t>
    </dgm:pt>
    <dgm:pt modelId="{77406A78-B411-4300-BB1B-473163EFB860}" type="sibTrans" cxnId="{A24521BD-405B-4A75-A2C1-AC05B71DEDBD}">
      <dgm:prSet/>
      <dgm:spPr/>
      <dgm:t>
        <a:bodyPr/>
        <a:lstStyle/>
        <a:p>
          <a:endParaRPr lang="en-US"/>
        </a:p>
      </dgm:t>
    </dgm:pt>
    <dgm:pt modelId="{3B615BDC-2D92-4086-9DDA-E0EF9983386D}">
      <dgm:prSet/>
      <dgm:spPr/>
      <dgm:t>
        <a:bodyPr/>
        <a:lstStyle/>
        <a:p>
          <a:r>
            <a:rPr lang="en-US" dirty="0" smtClean="0"/>
            <a:t>Accept Plea</a:t>
          </a:r>
        </a:p>
      </dgm:t>
    </dgm:pt>
    <dgm:pt modelId="{2342F570-E7E8-40C8-9E4D-5FAE10257993}" type="parTrans" cxnId="{023C237A-D494-4BE2-869C-998CEC7A5A8F}">
      <dgm:prSet/>
      <dgm:spPr/>
      <dgm:t>
        <a:bodyPr/>
        <a:lstStyle/>
        <a:p>
          <a:endParaRPr lang="en-US"/>
        </a:p>
      </dgm:t>
    </dgm:pt>
    <dgm:pt modelId="{7AFB0920-8266-4EAD-9194-DED83EE00D88}" type="sibTrans" cxnId="{023C237A-D494-4BE2-869C-998CEC7A5A8F}">
      <dgm:prSet/>
      <dgm:spPr/>
      <dgm:t>
        <a:bodyPr/>
        <a:lstStyle/>
        <a:p>
          <a:endParaRPr lang="en-US"/>
        </a:p>
      </dgm:t>
    </dgm:pt>
    <dgm:pt modelId="{8AEA12C4-0B2A-40ED-BC54-82F797D58264}">
      <dgm:prSet/>
      <dgm:spPr/>
      <dgm:t>
        <a:bodyPr/>
        <a:lstStyle/>
        <a:p>
          <a:r>
            <a:rPr lang="en-US" dirty="0" smtClean="0"/>
            <a:t>Set a Date for Trial</a:t>
          </a:r>
        </a:p>
      </dgm:t>
    </dgm:pt>
    <dgm:pt modelId="{A0933B70-6E0E-4E9B-8DBD-9BF661CD7C78}" type="parTrans" cxnId="{5B4A436E-FA68-4C07-A749-ACF5DD432A42}">
      <dgm:prSet/>
      <dgm:spPr/>
      <dgm:t>
        <a:bodyPr/>
        <a:lstStyle/>
        <a:p>
          <a:endParaRPr lang="en-US"/>
        </a:p>
      </dgm:t>
    </dgm:pt>
    <dgm:pt modelId="{5CA72F9D-74AC-4BF0-841A-9FDB30181E53}" type="sibTrans" cxnId="{5B4A436E-FA68-4C07-A749-ACF5DD432A42}">
      <dgm:prSet/>
      <dgm:spPr/>
      <dgm:t>
        <a:bodyPr/>
        <a:lstStyle/>
        <a:p>
          <a:endParaRPr lang="en-US"/>
        </a:p>
      </dgm:t>
    </dgm:pt>
    <dgm:pt modelId="{6966F828-FC98-4944-B0E4-52088D916B06}">
      <dgm:prSet/>
      <dgm:spPr/>
      <dgm:t>
        <a:bodyPr/>
        <a:lstStyle/>
        <a:p>
          <a:r>
            <a:rPr lang="en-US" dirty="0" smtClean="0"/>
            <a:t>Continue</a:t>
          </a:r>
          <a:endParaRPr lang="en-US" dirty="0"/>
        </a:p>
      </dgm:t>
    </dgm:pt>
    <dgm:pt modelId="{A9048E00-8F04-4625-ABAA-A9A15E1BB108}" type="parTrans" cxnId="{4EAD633A-6A23-4A87-BC2F-D2E1CDFE588C}">
      <dgm:prSet/>
      <dgm:spPr/>
      <dgm:t>
        <a:bodyPr/>
        <a:lstStyle/>
        <a:p>
          <a:endParaRPr lang="en-US"/>
        </a:p>
      </dgm:t>
    </dgm:pt>
    <dgm:pt modelId="{9896985D-9131-47CC-B420-5DFDF835F847}" type="sibTrans" cxnId="{4EAD633A-6A23-4A87-BC2F-D2E1CDFE588C}">
      <dgm:prSet/>
      <dgm:spPr/>
      <dgm:t>
        <a:bodyPr/>
        <a:lstStyle/>
        <a:p>
          <a:endParaRPr lang="en-US"/>
        </a:p>
      </dgm:t>
    </dgm:pt>
    <dgm:pt modelId="{AFD25B9E-92CC-44F7-A817-D8CB4E734651}" type="pres">
      <dgm:prSet presAssocID="{9F4CD283-BD9A-479D-A35B-E052C25A19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3E9E0-185A-43A6-BB1B-CD444C7FF9E6}" type="pres">
      <dgm:prSet presAssocID="{F86E74CE-43D6-48A0-A771-E418AB83B955}" presName="parentLin" presStyleCnt="0"/>
      <dgm:spPr/>
    </dgm:pt>
    <dgm:pt modelId="{1EBB1603-E46B-4CDF-A546-BD63568937F7}" type="pres">
      <dgm:prSet presAssocID="{F86E74CE-43D6-48A0-A771-E418AB83B95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85F2B6D-B031-4B4E-AD05-044F4C3BD94A}" type="pres">
      <dgm:prSet presAssocID="{F86E74CE-43D6-48A0-A771-E418AB83B95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2B513-AAFC-44A1-897E-6C5E70D20E3B}" type="pres">
      <dgm:prSet presAssocID="{F86E74CE-43D6-48A0-A771-E418AB83B955}" presName="negativeSpace" presStyleCnt="0"/>
      <dgm:spPr/>
    </dgm:pt>
    <dgm:pt modelId="{A21A428E-9861-498B-A0C4-5E1CF96092F8}" type="pres">
      <dgm:prSet presAssocID="{F86E74CE-43D6-48A0-A771-E418AB83B955}" presName="childText" presStyleLbl="conFgAcc1" presStyleIdx="0" presStyleCnt="5">
        <dgm:presLayoutVars>
          <dgm:bulletEnabled val="1"/>
        </dgm:presLayoutVars>
      </dgm:prSet>
      <dgm:spPr/>
    </dgm:pt>
    <dgm:pt modelId="{5A6AB2B1-E53E-4059-838A-EFA0242DCB2B}" type="pres">
      <dgm:prSet presAssocID="{63661B55-DF83-4BF4-A997-3C872AAD236A}" presName="spaceBetweenRectangles" presStyleCnt="0"/>
      <dgm:spPr/>
    </dgm:pt>
    <dgm:pt modelId="{ECAEC684-D3F3-46D0-B82C-476467A0C788}" type="pres">
      <dgm:prSet presAssocID="{FADE5AC9-D52F-4665-81A1-5087EDF99027}" presName="parentLin" presStyleCnt="0"/>
      <dgm:spPr/>
    </dgm:pt>
    <dgm:pt modelId="{2BAD5A93-92F4-46A2-A718-7849A2F8FB70}" type="pres">
      <dgm:prSet presAssocID="{FADE5AC9-D52F-4665-81A1-5087EDF990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1A6F20F-8541-4DB7-A646-518865A9DA84}" type="pres">
      <dgm:prSet presAssocID="{FADE5AC9-D52F-4665-81A1-5087EDF990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1F5AE-C89A-45E4-AD9E-8F3C4BAEB5E7}" type="pres">
      <dgm:prSet presAssocID="{FADE5AC9-D52F-4665-81A1-5087EDF99027}" presName="negativeSpace" presStyleCnt="0"/>
      <dgm:spPr/>
    </dgm:pt>
    <dgm:pt modelId="{579EC16F-4294-4D10-AC7B-FC4429106EF0}" type="pres">
      <dgm:prSet presAssocID="{FADE5AC9-D52F-4665-81A1-5087EDF99027}" presName="childText" presStyleLbl="conFgAcc1" presStyleIdx="1" presStyleCnt="5">
        <dgm:presLayoutVars>
          <dgm:bulletEnabled val="1"/>
        </dgm:presLayoutVars>
      </dgm:prSet>
      <dgm:spPr/>
    </dgm:pt>
    <dgm:pt modelId="{1E744759-AA35-4513-8E1C-74F865F271D1}" type="pres">
      <dgm:prSet presAssocID="{77406A78-B411-4300-BB1B-473163EFB860}" presName="spaceBetweenRectangles" presStyleCnt="0"/>
      <dgm:spPr/>
    </dgm:pt>
    <dgm:pt modelId="{A368AB83-9604-4B64-8B0C-0B2DD55E0264}" type="pres">
      <dgm:prSet presAssocID="{3B615BDC-2D92-4086-9DDA-E0EF9983386D}" presName="parentLin" presStyleCnt="0"/>
      <dgm:spPr/>
    </dgm:pt>
    <dgm:pt modelId="{15C9ACB4-4AFD-41B9-814B-7126AAFC2DEE}" type="pres">
      <dgm:prSet presAssocID="{3B615BDC-2D92-4086-9DDA-E0EF9983386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32AD380-27B1-48E5-9347-0EAF16EB9772}" type="pres">
      <dgm:prSet presAssocID="{3B615BDC-2D92-4086-9DDA-E0EF998338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8FA0E-0767-4B8B-9942-EC613293D9AD}" type="pres">
      <dgm:prSet presAssocID="{3B615BDC-2D92-4086-9DDA-E0EF9983386D}" presName="negativeSpace" presStyleCnt="0"/>
      <dgm:spPr/>
    </dgm:pt>
    <dgm:pt modelId="{055225F7-7781-4DB9-9235-A90A444F44A7}" type="pres">
      <dgm:prSet presAssocID="{3B615BDC-2D92-4086-9DDA-E0EF9983386D}" presName="childText" presStyleLbl="conFgAcc1" presStyleIdx="2" presStyleCnt="5">
        <dgm:presLayoutVars>
          <dgm:bulletEnabled val="1"/>
        </dgm:presLayoutVars>
      </dgm:prSet>
      <dgm:spPr/>
    </dgm:pt>
    <dgm:pt modelId="{46C1A527-A6B0-40DD-BF9C-928CBF0E93C3}" type="pres">
      <dgm:prSet presAssocID="{7AFB0920-8266-4EAD-9194-DED83EE00D88}" presName="spaceBetweenRectangles" presStyleCnt="0"/>
      <dgm:spPr/>
    </dgm:pt>
    <dgm:pt modelId="{22D68FC0-F723-4D88-95F3-E78F06E4A3F1}" type="pres">
      <dgm:prSet presAssocID="{8AEA12C4-0B2A-40ED-BC54-82F797D58264}" presName="parentLin" presStyleCnt="0"/>
      <dgm:spPr/>
    </dgm:pt>
    <dgm:pt modelId="{04F4AC7F-241D-4521-92C9-31B9D60F7C12}" type="pres">
      <dgm:prSet presAssocID="{8AEA12C4-0B2A-40ED-BC54-82F797D5826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CC3EB2C-BE40-4467-9A75-4A24655F8EE9}" type="pres">
      <dgm:prSet presAssocID="{8AEA12C4-0B2A-40ED-BC54-82F797D582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291A4-4EC7-4722-91E9-0122501D7F67}" type="pres">
      <dgm:prSet presAssocID="{8AEA12C4-0B2A-40ED-BC54-82F797D58264}" presName="negativeSpace" presStyleCnt="0"/>
      <dgm:spPr/>
    </dgm:pt>
    <dgm:pt modelId="{D7B3B3CA-555F-422B-83C6-42F1AAA50CBB}" type="pres">
      <dgm:prSet presAssocID="{8AEA12C4-0B2A-40ED-BC54-82F797D58264}" presName="childText" presStyleLbl="conFgAcc1" presStyleIdx="3" presStyleCnt="5">
        <dgm:presLayoutVars>
          <dgm:bulletEnabled val="1"/>
        </dgm:presLayoutVars>
      </dgm:prSet>
      <dgm:spPr/>
    </dgm:pt>
    <dgm:pt modelId="{0BE0D011-910D-4D58-AACD-0EC0F9C8DDEC}" type="pres">
      <dgm:prSet presAssocID="{5CA72F9D-74AC-4BF0-841A-9FDB30181E53}" presName="spaceBetweenRectangles" presStyleCnt="0"/>
      <dgm:spPr/>
    </dgm:pt>
    <dgm:pt modelId="{D58FFC91-2B9F-4F24-A763-C11449B29E9A}" type="pres">
      <dgm:prSet presAssocID="{6966F828-FC98-4944-B0E4-52088D916B06}" presName="parentLin" presStyleCnt="0"/>
      <dgm:spPr/>
    </dgm:pt>
    <dgm:pt modelId="{218018F4-5E59-4BA0-9E1A-9B3D9667814F}" type="pres">
      <dgm:prSet presAssocID="{6966F828-FC98-4944-B0E4-52088D916B0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A1987FF-B740-40FC-B606-3F3C63B1EC1B}" type="pres">
      <dgm:prSet presAssocID="{6966F828-FC98-4944-B0E4-52088D916B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BC2CB-F267-4CDE-AD9C-9CC35FC68FB9}" type="pres">
      <dgm:prSet presAssocID="{6966F828-FC98-4944-B0E4-52088D916B06}" presName="negativeSpace" presStyleCnt="0"/>
      <dgm:spPr/>
    </dgm:pt>
    <dgm:pt modelId="{108B7E56-BD14-413A-8868-6B9BB7F88393}" type="pres">
      <dgm:prSet presAssocID="{6966F828-FC98-4944-B0E4-52088D916B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3C237A-D494-4BE2-869C-998CEC7A5A8F}" srcId="{9F4CD283-BD9A-479D-A35B-E052C25A193A}" destId="{3B615BDC-2D92-4086-9DDA-E0EF9983386D}" srcOrd="2" destOrd="0" parTransId="{2342F570-E7E8-40C8-9E4D-5FAE10257993}" sibTransId="{7AFB0920-8266-4EAD-9194-DED83EE00D88}"/>
    <dgm:cxn modelId="{8D968863-B1FE-4A9F-8997-5BD5AA8FD3F0}" type="presOf" srcId="{6966F828-FC98-4944-B0E4-52088D916B06}" destId="{218018F4-5E59-4BA0-9E1A-9B3D9667814F}" srcOrd="0" destOrd="0" presId="urn:microsoft.com/office/officeart/2005/8/layout/list1"/>
    <dgm:cxn modelId="{1B7B5719-23C6-4B4F-925F-BF20EB4811DE}" type="presOf" srcId="{3B615BDC-2D92-4086-9DDA-E0EF9983386D}" destId="{732AD380-27B1-48E5-9347-0EAF16EB9772}" srcOrd="1" destOrd="0" presId="urn:microsoft.com/office/officeart/2005/8/layout/list1"/>
    <dgm:cxn modelId="{843EC2F4-0F28-40C7-B392-0A5DF81A859D}" type="presOf" srcId="{F86E74CE-43D6-48A0-A771-E418AB83B955}" destId="{285F2B6D-B031-4B4E-AD05-044F4C3BD94A}" srcOrd="1" destOrd="0" presId="urn:microsoft.com/office/officeart/2005/8/layout/list1"/>
    <dgm:cxn modelId="{C1AC9292-D20F-44B3-B962-F3323D248828}" srcId="{9F4CD283-BD9A-479D-A35B-E052C25A193A}" destId="{F86E74CE-43D6-48A0-A771-E418AB83B955}" srcOrd="0" destOrd="0" parTransId="{6D435767-48AA-4DE5-91E4-75B2A6D7FA19}" sibTransId="{63661B55-DF83-4BF4-A997-3C872AAD236A}"/>
    <dgm:cxn modelId="{F420D60B-DC28-42F8-98CD-7CAB66FD9308}" type="presOf" srcId="{3B615BDC-2D92-4086-9DDA-E0EF9983386D}" destId="{15C9ACB4-4AFD-41B9-814B-7126AAFC2DEE}" srcOrd="0" destOrd="0" presId="urn:microsoft.com/office/officeart/2005/8/layout/list1"/>
    <dgm:cxn modelId="{10E86E92-2AEA-4700-8C41-ADA6A8B2D4D0}" type="presOf" srcId="{8AEA12C4-0B2A-40ED-BC54-82F797D58264}" destId="{CCC3EB2C-BE40-4467-9A75-4A24655F8EE9}" srcOrd="1" destOrd="0" presId="urn:microsoft.com/office/officeart/2005/8/layout/list1"/>
    <dgm:cxn modelId="{16E1FF2E-409A-4AF7-BB6A-74C0154418F3}" type="presOf" srcId="{FADE5AC9-D52F-4665-81A1-5087EDF99027}" destId="{2BAD5A93-92F4-46A2-A718-7849A2F8FB70}" srcOrd="0" destOrd="0" presId="urn:microsoft.com/office/officeart/2005/8/layout/list1"/>
    <dgm:cxn modelId="{35290A24-F60B-4B72-A8C2-30A1DB5352F5}" type="presOf" srcId="{9F4CD283-BD9A-479D-A35B-E052C25A193A}" destId="{AFD25B9E-92CC-44F7-A817-D8CB4E734651}" srcOrd="0" destOrd="0" presId="urn:microsoft.com/office/officeart/2005/8/layout/list1"/>
    <dgm:cxn modelId="{5B4A436E-FA68-4C07-A749-ACF5DD432A42}" srcId="{9F4CD283-BD9A-479D-A35B-E052C25A193A}" destId="{8AEA12C4-0B2A-40ED-BC54-82F797D58264}" srcOrd="3" destOrd="0" parTransId="{A0933B70-6E0E-4E9B-8DBD-9BF661CD7C78}" sibTransId="{5CA72F9D-74AC-4BF0-841A-9FDB30181E53}"/>
    <dgm:cxn modelId="{45B4694A-972A-4306-B713-47D8F1B1100B}" type="presOf" srcId="{6966F828-FC98-4944-B0E4-52088D916B06}" destId="{FA1987FF-B740-40FC-B606-3F3C63B1EC1B}" srcOrd="1" destOrd="0" presId="urn:microsoft.com/office/officeart/2005/8/layout/list1"/>
    <dgm:cxn modelId="{B912F709-A6C6-4F4A-A604-4E71E17EE94C}" type="presOf" srcId="{FADE5AC9-D52F-4665-81A1-5087EDF99027}" destId="{B1A6F20F-8541-4DB7-A646-518865A9DA84}" srcOrd="1" destOrd="0" presId="urn:microsoft.com/office/officeart/2005/8/layout/list1"/>
    <dgm:cxn modelId="{4EAD633A-6A23-4A87-BC2F-D2E1CDFE588C}" srcId="{9F4CD283-BD9A-479D-A35B-E052C25A193A}" destId="{6966F828-FC98-4944-B0E4-52088D916B06}" srcOrd="4" destOrd="0" parTransId="{A9048E00-8F04-4625-ABAA-A9A15E1BB108}" sibTransId="{9896985D-9131-47CC-B420-5DFDF835F847}"/>
    <dgm:cxn modelId="{1F65B45A-2260-490F-B21A-85D2113C9BCA}" type="presOf" srcId="{F86E74CE-43D6-48A0-A771-E418AB83B955}" destId="{1EBB1603-E46B-4CDF-A546-BD63568937F7}" srcOrd="0" destOrd="0" presId="urn:microsoft.com/office/officeart/2005/8/layout/list1"/>
    <dgm:cxn modelId="{A24521BD-405B-4A75-A2C1-AC05B71DEDBD}" srcId="{9F4CD283-BD9A-479D-A35B-E052C25A193A}" destId="{FADE5AC9-D52F-4665-81A1-5087EDF99027}" srcOrd="1" destOrd="0" parTransId="{2AD5ED21-A71E-4D27-B469-FAF96B08C84E}" sibTransId="{77406A78-B411-4300-BB1B-473163EFB860}"/>
    <dgm:cxn modelId="{430B87D5-4E83-4FAD-A409-878836012C8D}" type="presOf" srcId="{8AEA12C4-0B2A-40ED-BC54-82F797D58264}" destId="{04F4AC7F-241D-4521-92C9-31B9D60F7C12}" srcOrd="0" destOrd="0" presId="urn:microsoft.com/office/officeart/2005/8/layout/list1"/>
    <dgm:cxn modelId="{19DE86B7-7D7D-4FBA-A433-B4E961269722}" type="presParOf" srcId="{AFD25B9E-92CC-44F7-A817-D8CB4E734651}" destId="{BC13E9E0-185A-43A6-BB1B-CD444C7FF9E6}" srcOrd="0" destOrd="0" presId="urn:microsoft.com/office/officeart/2005/8/layout/list1"/>
    <dgm:cxn modelId="{CD783FCF-AA6E-49B7-B112-74406414E696}" type="presParOf" srcId="{BC13E9E0-185A-43A6-BB1B-CD444C7FF9E6}" destId="{1EBB1603-E46B-4CDF-A546-BD63568937F7}" srcOrd="0" destOrd="0" presId="urn:microsoft.com/office/officeart/2005/8/layout/list1"/>
    <dgm:cxn modelId="{992CFEC6-EC4F-4269-BA24-47D2AD92C231}" type="presParOf" srcId="{BC13E9E0-185A-43A6-BB1B-CD444C7FF9E6}" destId="{285F2B6D-B031-4B4E-AD05-044F4C3BD94A}" srcOrd="1" destOrd="0" presId="urn:microsoft.com/office/officeart/2005/8/layout/list1"/>
    <dgm:cxn modelId="{C693E9BC-F52E-4C37-8FCA-64F4CF9266D8}" type="presParOf" srcId="{AFD25B9E-92CC-44F7-A817-D8CB4E734651}" destId="{0222B513-AAFC-44A1-897E-6C5E70D20E3B}" srcOrd="1" destOrd="0" presId="urn:microsoft.com/office/officeart/2005/8/layout/list1"/>
    <dgm:cxn modelId="{CEA0B85B-8F58-4756-8A4D-A34B695C851B}" type="presParOf" srcId="{AFD25B9E-92CC-44F7-A817-D8CB4E734651}" destId="{A21A428E-9861-498B-A0C4-5E1CF96092F8}" srcOrd="2" destOrd="0" presId="urn:microsoft.com/office/officeart/2005/8/layout/list1"/>
    <dgm:cxn modelId="{25896455-7AD0-4F7B-B791-90DB094181A4}" type="presParOf" srcId="{AFD25B9E-92CC-44F7-A817-D8CB4E734651}" destId="{5A6AB2B1-E53E-4059-838A-EFA0242DCB2B}" srcOrd="3" destOrd="0" presId="urn:microsoft.com/office/officeart/2005/8/layout/list1"/>
    <dgm:cxn modelId="{E2BBA3E6-F567-4C7A-9A71-E9569382EF2B}" type="presParOf" srcId="{AFD25B9E-92CC-44F7-A817-D8CB4E734651}" destId="{ECAEC684-D3F3-46D0-B82C-476467A0C788}" srcOrd="4" destOrd="0" presId="urn:microsoft.com/office/officeart/2005/8/layout/list1"/>
    <dgm:cxn modelId="{BD92ECC3-AA86-4033-9373-E212C24B3167}" type="presParOf" srcId="{ECAEC684-D3F3-46D0-B82C-476467A0C788}" destId="{2BAD5A93-92F4-46A2-A718-7849A2F8FB70}" srcOrd="0" destOrd="0" presId="urn:microsoft.com/office/officeart/2005/8/layout/list1"/>
    <dgm:cxn modelId="{09324C54-AE4C-487E-A97D-786087220C3B}" type="presParOf" srcId="{ECAEC684-D3F3-46D0-B82C-476467A0C788}" destId="{B1A6F20F-8541-4DB7-A646-518865A9DA84}" srcOrd="1" destOrd="0" presId="urn:microsoft.com/office/officeart/2005/8/layout/list1"/>
    <dgm:cxn modelId="{B82A4066-1D64-4CDE-8439-DDCF1F89A4B2}" type="presParOf" srcId="{AFD25B9E-92CC-44F7-A817-D8CB4E734651}" destId="{9811F5AE-C89A-45E4-AD9E-8F3C4BAEB5E7}" srcOrd="5" destOrd="0" presId="urn:microsoft.com/office/officeart/2005/8/layout/list1"/>
    <dgm:cxn modelId="{EB3625B7-1CB7-4BF7-9840-487C38EF613B}" type="presParOf" srcId="{AFD25B9E-92CC-44F7-A817-D8CB4E734651}" destId="{579EC16F-4294-4D10-AC7B-FC4429106EF0}" srcOrd="6" destOrd="0" presId="urn:microsoft.com/office/officeart/2005/8/layout/list1"/>
    <dgm:cxn modelId="{DC17415E-1331-41A4-A95D-97ADDB6D0D4B}" type="presParOf" srcId="{AFD25B9E-92CC-44F7-A817-D8CB4E734651}" destId="{1E744759-AA35-4513-8E1C-74F865F271D1}" srcOrd="7" destOrd="0" presId="urn:microsoft.com/office/officeart/2005/8/layout/list1"/>
    <dgm:cxn modelId="{147A0118-EAA7-4DEB-A07F-9DD147221412}" type="presParOf" srcId="{AFD25B9E-92CC-44F7-A817-D8CB4E734651}" destId="{A368AB83-9604-4B64-8B0C-0B2DD55E0264}" srcOrd="8" destOrd="0" presId="urn:microsoft.com/office/officeart/2005/8/layout/list1"/>
    <dgm:cxn modelId="{B44FF731-6954-4298-A4D3-4B122CDCB07A}" type="presParOf" srcId="{A368AB83-9604-4B64-8B0C-0B2DD55E0264}" destId="{15C9ACB4-4AFD-41B9-814B-7126AAFC2DEE}" srcOrd="0" destOrd="0" presId="urn:microsoft.com/office/officeart/2005/8/layout/list1"/>
    <dgm:cxn modelId="{68703D9F-0FAD-43F1-8E82-E0338AA6EFE1}" type="presParOf" srcId="{A368AB83-9604-4B64-8B0C-0B2DD55E0264}" destId="{732AD380-27B1-48E5-9347-0EAF16EB9772}" srcOrd="1" destOrd="0" presId="urn:microsoft.com/office/officeart/2005/8/layout/list1"/>
    <dgm:cxn modelId="{1D916EED-0C25-46B0-B1DC-83A7F3C89B06}" type="presParOf" srcId="{AFD25B9E-92CC-44F7-A817-D8CB4E734651}" destId="{7878FA0E-0767-4B8B-9942-EC613293D9AD}" srcOrd="9" destOrd="0" presId="urn:microsoft.com/office/officeart/2005/8/layout/list1"/>
    <dgm:cxn modelId="{C73EEDD6-9E5E-4327-ACEA-4A101A50BCF7}" type="presParOf" srcId="{AFD25B9E-92CC-44F7-A817-D8CB4E734651}" destId="{055225F7-7781-4DB9-9235-A90A444F44A7}" srcOrd="10" destOrd="0" presId="urn:microsoft.com/office/officeart/2005/8/layout/list1"/>
    <dgm:cxn modelId="{ED50538D-7DDA-4568-97AF-0163D07541EB}" type="presParOf" srcId="{AFD25B9E-92CC-44F7-A817-D8CB4E734651}" destId="{46C1A527-A6B0-40DD-BF9C-928CBF0E93C3}" srcOrd="11" destOrd="0" presId="urn:microsoft.com/office/officeart/2005/8/layout/list1"/>
    <dgm:cxn modelId="{AADC11E0-CD07-4677-B391-7966B389D834}" type="presParOf" srcId="{AFD25B9E-92CC-44F7-A817-D8CB4E734651}" destId="{22D68FC0-F723-4D88-95F3-E78F06E4A3F1}" srcOrd="12" destOrd="0" presId="urn:microsoft.com/office/officeart/2005/8/layout/list1"/>
    <dgm:cxn modelId="{53855B50-B129-4E75-A2EE-A60FF61DD06C}" type="presParOf" srcId="{22D68FC0-F723-4D88-95F3-E78F06E4A3F1}" destId="{04F4AC7F-241D-4521-92C9-31B9D60F7C12}" srcOrd="0" destOrd="0" presId="urn:microsoft.com/office/officeart/2005/8/layout/list1"/>
    <dgm:cxn modelId="{5AD0ABB4-BE30-4A2D-AC09-B1CDE0A61C4F}" type="presParOf" srcId="{22D68FC0-F723-4D88-95F3-E78F06E4A3F1}" destId="{CCC3EB2C-BE40-4467-9A75-4A24655F8EE9}" srcOrd="1" destOrd="0" presId="urn:microsoft.com/office/officeart/2005/8/layout/list1"/>
    <dgm:cxn modelId="{F52250B4-6F7A-41DB-A7EC-E07AF2C27C09}" type="presParOf" srcId="{AFD25B9E-92CC-44F7-A817-D8CB4E734651}" destId="{075291A4-4EC7-4722-91E9-0122501D7F67}" srcOrd="13" destOrd="0" presId="urn:microsoft.com/office/officeart/2005/8/layout/list1"/>
    <dgm:cxn modelId="{E1FF415A-160F-4668-A5ED-7F7CD58CCA2F}" type="presParOf" srcId="{AFD25B9E-92CC-44F7-A817-D8CB4E734651}" destId="{D7B3B3CA-555F-422B-83C6-42F1AAA50CBB}" srcOrd="14" destOrd="0" presId="urn:microsoft.com/office/officeart/2005/8/layout/list1"/>
    <dgm:cxn modelId="{61E8ED74-8DC8-484F-A725-26F3C5CD4BD5}" type="presParOf" srcId="{AFD25B9E-92CC-44F7-A817-D8CB4E734651}" destId="{0BE0D011-910D-4D58-AACD-0EC0F9C8DDEC}" srcOrd="15" destOrd="0" presId="urn:microsoft.com/office/officeart/2005/8/layout/list1"/>
    <dgm:cxn modelId="{761BB090-00BF-4CEF-B29F-DCBDD3E22F80}" type="presParOf" srcId="{AFD25B9E-92CC-44F7-A817-D8CB4E734651}" destId="{D58FFC91-2B9F-4F24-A763-C11449B29E9A}" srcOrd="16" destOrd="0" presId="urn:microsoft.com/office/officeart/2005/8/layout/list1"/>
    <dgm:cxn modelId="{537485FE-8852-46D2-9B58-C46DD20338CD}" type="presParOf" srcId="{D58FFC91-2B9F-4F24-A763-C11449B29E9A}" destId="{218018F4-5E59-4BA0-9E1A-9B3D9667814F}" srcOrd="0" destOrd="0" presId="urn:microsoft.com/office/officeart/2005/8/layout/list1"/>
    <dgm:cxn modelId="{137B8369-9806-4EB5-8DBE-90E3C8AD8471}" type="presParOf" srcId="{D58FFC91-2B9F-4F24-A763-C11449B29E9A}" destId="{FA1987FF-B740-40FC-B606-3F3C63B1EC1B}" srcOrd="1" destOrd="0" presId="urn:microsoft.com/office/officeart/2005/8/layout/list1"/>
    <dgm:cxn modelId="{581C4B7C-3E73-4D84-A884-CA7BB1ED224F}" type="presParOf" srcId="{AFD25B9E-92CC-44F7-A817-D8CB4E734651}" destId="{CF0BC2CB-F267-4CDE-AD9C-9CC35FC68FB9}" srcOrd="17" destOrd="0" presId="urn:microsoft.com/office/officeart/2005/8/layout/list1"/>
    <dgm:cxn modelId="{01A9B60D-7680-4BAF-B528-F29623A9AADC}" type="presParOf" srcId="{AFD25B9E-92CC-44F7-A817-D8CB4E734651}" destId="{108B7E56-BD14-413A-8868-6B9BB7F8839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C00763-48C1-48BC-AB1B-ECF85342B7B6}" type="doc">
      <dgm:prSet loTypeId="urn:microsoft.com/office/officeart/2005/8/layout/default#2" loCatId="list" qsTypeId="urn:microsoft.com/office/officeart/2005/8/quickstyle/3d3" qsCatId="3D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E5776C8A-6D20-4EFE-B6DD-BEFCB3857A5B}">
      <dgm:prSet phldrT="[Text]"/>
      <dgm:spPr/>
      <dgm:t>
        <a:bodyPr/>
        <a:lstStyle/>
        <a:p>
          <a:r>
            <a:rPr lang="en-US" dirty="0" smtClean="0"/>
            <a:t>Defendant’s Age</a:t>
          </a:r>
          <a:endParaRPr lang="en-US" dirty="0"/>
        </a:p>
      </dgm:t>
    </dgm:pt>
    <dgm:pt modelId="{809C35C1-7B44-4D4F-883C-6B6B2DAD3019}" type="parTrans" cxnId="{F3937FEB-6D27-4B00-BFF3-5924DC7ED96A}">
      <dgm:prSet/>
      <dgm:spPr/>
      <dgm:t>
        <a:bodyPr/>
        <a:lstStyle/>
        <a:p>
          <a:endParaRPr lang="en-US"/>
        </a:p>
      </dgm:t>
    </dgm:pt>
    <dgm:pt modelId="{7C77ADFB-C88D-4D9B-AD50-B4D26A05896C}" type="sibTrans" cxnId="{F3937FEB-6D27-4B00-BFF3-5924DC7ED96A}">
      <dgm:prSet/>
      <dgm:spPr/>
      <dgm:t>
        <a:bodyPr/>
        <a:lstStyle/>
        <a:p>
          <a:endParaRPr lang="en-US"/>
        </a:p>
      </dgm:t>
    </dgm:pt>
    <dgm:pt modelId="{A049FE33-AD57-4CA7-A6DF-5B5E8F17CD29}">
      <dgm:prSet phldrT="[Text]"/>
      <dgm:spPr/>
      <dgm:t>
        <a:bodyPr/>
        <a:lstStyle/>
        <a:p>
          <a:r>
            <a:rPr lang="en-US" dirty="0" smtClean="0"/>
            <a:t>Prior Record</a:t>
          </a:r>
          <a:endParaRPr lang="en-US" dirty="0"/>
        </a:p>
      </dgm:t>
    </dgm:pt>
    <dgm:pt modelId="{AB720585-F6C7-47E4-92CC-5463A8C7850C}" type="parTrans" cxnId="{A36E591F-EEA5-4557-B628-BFF65DD3A4E2}">
      <dgm:prSet/>
      <dgm:spPr/>
      <dgm:t>
        <a:bodyPr/>
        <a:lstStyle/>
        <a:p>
          <a:endParaRPr lang="en-US"/>
        </a:p>
      </dgm:t>
    </dgm:pt>
    <dgm:pt modelId="{1FE236FE-BD74-4E06-94A6-03EF7858E2C1}" type="sibTrans" cxnId="{A36E591F-EEA5-4557-B628-BFF65DD3A4E2}">
      <dgm:prSet/>
      <dgm:spPr/>
      <dgm:t>
        <a:bodyPr/>
        <a:lstStyle/>
        <a:p>
          <a:endParaRPr lang="en-US"/>
        </a:p>
      </dgm:t>
    </dgm:pt>
    <dgm:pt modelId="{CA46EC82-B50C-4FBE-9D63-A9E39FBA1B37}">
      <dgm:prSet phldrT="[Text]"/>
      <dgm:spPr/>
      <dgm:t>
        <a:bodyPr/>
        <a:lstStyle/>
        <a:p>
          <a:r>
            <a:rPr lang="en-US" dirty="0" smtClean="0"/>
            <a:t>Seriousness of Offense</a:t>
          </a:r>
          <a:endParaRPr lang="en-US" dirty="0"/>
        </a:p>
      </dgm:t>
    </dgm:pt>
    <dgm:pt modelId="{7C0D8A94-ED93-4030-8E2E-DA4E5A32FE00}" type="parTrans" cxnId="{16924ADF-81E4-4CF7-8757-6C5A67939C43}">
      <dgm:prSet/>
      <dgm:spPr/>
      <dgm:t>
        <a:bodyPr/>
        <a:lstStyle/>
        <a:p>
          <a:endParaRPr lang="en-US"/>
        </a:p>
      </dgm:t>
    </dgm:pt>
    <dgm:pt modelId="{4B8266A2-5DD8-4279-8075-041A4AADEF22}" type="sibTrans" cxnId="{16924ADF-81E4-4CF7-8757-6C5A67939C43}">
      <dgm:prSet/>
      <dgm:spPr/>
      <dgm:t>
        <a:bodyPr/>
        <a:lstStyle/>
        <a:p>
          <a:endParaRPr lang="en-US"/>
        </a:p>
      </dgm:t>
    </dgm:pt>
    <dgm:pt modelId="{F269E5E0-8DE6-4D5C-A68B-E5E02BFFB8A1}">
      <dgm:prSet phldrT="[Text]"/>
      <dgm:spPr/>
      <dgm:t>
        <a:bodyPr/>
        <a:lstStyle/>
        <a:p>
          <a:r>
            <a:rPr lang="en-US" dirty="0" smtClean="0"/>
            <a:t>Any Family Court Benefit</a:t>
          </a:r>
          <a:endParaRPr lang="en-US" dirty="0"/>
        </a:p>
      </dgm:t>
    </dgm:pt>
    <dgm:pt modelId="{9CB3A8B1-108B-48A2-B024-B2221808BB9B}" type="parTrans" cxnId="{728E0A1D-985C-4681-9FAE-208942E5C883}">
      <dgm:prSet/>
      <dgm:spPr/>
      <dgm:t>
        <a:bodyPr/>
        <a:lstStyle/>
        <a:p>
          <a:endParaRPr lang="en-US"/>
        </a:p>
      </dgm:t>
    </dgm:pt>
    <dgm:pt modelId="{2A56C204-44A2-4A16-8AD2-21A64FEC01A4}" type="sibTrans" cxnId="{728E0A1D-985C-4681-9FAE-208942E5C883}">
      <dgm:prSet/>
      <dgm:spPr/>
      <dgm:t>
        <a:bodyPr/>
        <a:lstStyle/>
        <a:p>
          <a:endParaRPr lang="en-US"/>
        </a:p>
      </dgm:t>
    </dgm:pt>
    <dgm:pt modelId="{EBA2BEBC-F9E8-48E1-9E1C-42863FEDFE5E}">
      <dgm:prSet phldrT="[Text]"/>
      <dgm:spPr/>
      <dgm:t>
        <a:bodyPr/>
        <a:lstStyle/>
        <a:p>
          <a:r>
            <a:rPr lang="en-US" dirty="0" smtClean="0"/>
            <a:t>D’s Prior Placement History</a:t>
          </a:r>
          <a:endParaRPr lang="en-US" dirty="0"/>
        </a:p>
      </dgm:t>
    </dgm:pt>
    <dgm:pt modelId="{3E27A37B-8171-4386-9D3C-3D75616DC6FC}" type="parTrans" cxnId="{9776A293-1275-4EE9-B000-8243BD9E3DF5}">
      <dgm:prSet/>
      <dgm:spPr/>
      <dgm:t>
        <a:bodyPr/>
        <a:lstStyle/>
        <a:p>
          <a:endParaRPr lang="en-US"/>
        </a:p>
      </dgm:t>
    </dgm:pt>
    <dgm:pt modelId="{4D1C5457-ACAE-47A5-8DA7-DF687F52EDE8}" type="sibTrans" cxnId="{9776A293-1275-4EE9-B000-8243BD9E3DF5}">
      <dgm:prSet/>
      <dgm:spPr/>
      <dgm:t>
        <a:bodyPr/>
        <a:lstStyle/>
        <a:p>
          <a:endParaRPr lang="en-US"/>
        </a:p>
      </dgm:t>
    </dgm:pt>
    <dgm:pt modelId="{18298173-7D1F-4A85-9E1D-19ADEB1FECB1}" type="pres">
      <dgm:prSet presAssocID="{41C00763-48C1-48BC-AB1B-ECF85342B7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44BF8D-23C6-4F8A-8E60-E6A345211FA5}" type="pres">
      <dgm:prSet presAssocID="{E5776C8A-6D20-4EFE-B6DD-BEFCB3857A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A4BFF-DE65-4FAF-9DDE-B5709382C9C7}" type="pres">
      <dgm:prSet presAssocID="{7C77ADFB-C88D-4D9B-AD50-B4D26A05896C}" presName="sibTrans" presStyleCnt="0"/>
      <dgm:spPr/>
    </dgm:pt>
    <dgm:pt modelId="{1452AB5B-622E-4D72-A10A-7C2BE5D3B61B}" type="pres">
      <dgm:prSet presAssocID="{A049FE33-AD57-4CA7-A6DF-5B5E8F17CD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EAB9E-5040-413D-84A5-8231B4770634}" type="pres">
      <dgm:prSet presAssocID="{1FE236FE-BD74-4E06-94A6-03EF7858E2C1}" presName="sibTrans" presStyleCnt="0"/>
      <dgm:spPr/>
    </dgm:pt>
    <dgm:pt modelId="{D3E0B9E6-2ECF-40B7-8AB7-F9B757E4965B}" type="pres">
      <dgm:prSet presAssocID="{CA46EC82-B50C-4FBE-9D63-A9E39FBA1B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B6542-1F7F-44E2-B323-E4982F63871E}" type="pres">
      <dgm:prSet presAssocID="{4B8266A2-5DD8-4279-8075-041A4AADEF22}" presName="sibTrans" presStyleCnt="0"/>
      <dgm:spPr/>
    </dgm:pt>
    <dgm:pt modelId="{D3F02DD3-8EB8-434F-8355-D5E8194FE44E}" type="pres">
      <dgm:prSet presAssocID="{F269E5E0-8DE6-4D5C-A68B-E5E02BFFB8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0A4DB-CE4B-4E05-99A3-0CDC62B4529B}" type="pres">
      <dgm:prSet presAssocID="{2A56C204-44A2-4A16-8AD2-21A64FEC01A4}" presName="sibTrans" presStyleCnt="0"/>
      <dgm:spPr/>
    </dgm:pt>
    <dgm:pt modelId="{D1BB90AC-E741-4D81-8152-7C88E480536B}" type="pres">
      <dgm:prSet presAssocID="{EBA2BEBC-F9E8-48E1-9E1C-42863FEDFE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37FEB-6D27-4B00-BFF3-5924DC7ED96A}" srcId="{41C00763-48C1-48BC-AB1B-ECF85342B7B6}" destId="{E5776C8A-6D20-4EFE-B6DD-BEFCB3857A5B}" srcOrd="0" destOrd="0" parTransId="{809C35C1-7B44-4D4F-883C-6B6B2DAD3019}" sibTransId="{7C77ADFB-C88D-4D9B-AD50-B4D26A05896C}"/>
    <dgm:cxn modelId="{E50CEDCA-BE27-46B6-AD68-91239A87CF4A}" type="presOf" srcId="{F269E5E0-8DE6-4D5C-A68B-E5E02BFFB8A1}" destId="{D3F02DD3-8EB8-434F-8355-D5E8194FE44E}" srcOrd="0" destOrd="0" presId="urn:microsoft.com/office/officeart/2005/8/layout/default#2"/>
    <dgm:cxn modelId="{728E0A1D-985C-4681-9FAE-208942E5C883}" srcId="{41C00763-48C1-48BC-AB1B-ECF85342B7B6}" destId="{F269E5E0-8DE6-4D5C-A68B-E5E02BFFB8A1}" srcOrd="3" destOrd="0" parTransId="{9CB3A8B1-108B-48A2-B024-B2221808BB9B}" sibTransId="{2A56C204-44A2-4A16-8AD2-21A64FEC01A4}"/>
    <dgm:cxn modelId="{16924ADF-81E4-4CF7-8757-6C5A67939C43}" srcId="{41C00763-48C1-48BC-AB1B-ECF85342B7B6}" destId="{CA46EC82-B50C-4FBE-9D63-A9E39FBA1B37}" srcOrd="2" destOrd="0" parTransId="{7C0D8A94-ED93-4030-8E2E-DA4E5A32FE00}" sibTransId="{4B8266A2-5DD8-4279-8075-041A4AADEF22}"/>
    <dgm:cxn modelId="{61E1ED9A-594B-4191-ABB6-4F07E2D3BFA5}" type="presOf" srcId="{CA46EC82-B50C-4FBE-9D63-A9E39FBA1B37}" destId="{D3E0B9E6-2ECF-40B7-8AB7-F9B757E4965B}" srcOrd="0" destOrd="0" presId="urn:microsoft.com/office/officeart/2005/8/layout/default#2"/>
    <dgm:cxn modelId="{A36E591F-EEA5-4557-B628-BFF65DD3A4E2}" srcId="{41C00763-48C1-48BC-AB1B-ECF85342B7B6}" destId="{A049FE33-AD57-4CA7-A6DF-5B5E8F17CD29}" srcOrd="1" destOrd="0" parTransId="{AB720585-F6C7-47E4-92CC-5463A8C7850C}" sibTransId="{1FE236FE-BD74-4E06-94A6-03EF7858E2C1}"/>
    <dgm:cxn modelId="{7C50EB8B-0723-4E75-96AA-882F3EB763B9}" type="presOf" srcId="{41C00763-48C1-48BC-AB1B-ECF85342B7B6}" destId="{18298173-7D1F-4A85-9E1D-19ADEB1FECB1}" srcOrd="0" destOrd="0" presId="urn:microsoft.com/office/officeart/2005/8/layout/default#2"/>
    <dgm:cxn modelId="{3D08F8FB-300A-4196-84A8-F10C8430F636}" type="presOf" srcId="{A049FE33-AD57-4CA7-A6DF-5B5E8F17CD29}" destId="{1452AB5B-622E-4D72-A10A-7C2BE5D3B61B}" srcOrd="0" destOrd="0" presId="urn:microsoft.com/office/officeart/2005/8/layout/default#2"/>
    <dgm:cxn modelId="{9776A293-1275-4EE9-B000-8243BD9E3DF5}" srcId="{41C00763-48C1-48BC-AB1B-ECF85342B7B6}" destId="{EBA2BEBC-F9E8-48E1-9E1C-42863FEDFE5E}" srcOrd="4" destOrd="0" parTransId="{3E27A37B-8171-4386-9D3C-3D75616DC6FC}" sibTransId="{4D1C5457-ACAE-47A5-8DA7-DF687F52EDE8}"/>
    <dgm:cxn modelId="{F2836361-44AE-46CE-95A0-17D2815B0A40}" type="presOf" srcId="{E5776C8A-6D20-4EFE-B6DD-BEFCB3857A5B}" destId="{1144BF8D-23C6-4F8A-8E60-E6A345211FA5}" srcOrd="0" destOrd="0" presId="urn:microsoft.com/office/officeart/2005/8/layout/default#2"/>
    <dgm:cxn modelId="{6BF658D6-9D54-407D-810C-1834CD7ED244}" type="presOf" srcId="{EBA2BEBC-F9E8-48E1-9E1C-42863FEDFE5E}" destId="{D1BB90AC-E741-4D81-8152-7C88E480536B}" srcOrd="0" destOrd="0" presId="urn:microsoft.com/office/officeart/2005/8/layout/default#2"/>
    <dgm:cxn modelId="{CE27904A-3A83-4336-959B-8E10BF794BDF}" type="presParOf" srcId="{18298173-7D1F-4A85-9E1D-19ADEB1FECB1}" destId="{1144BF8D-23C6-4F8A-8E60-E6A345211FA5}" srcOrd="0" destOrd="0" presId="urn:microsoft.com/office/officeart/2005/8/layout/default#2"/>
    <dgm:cxn modelId="{17D6ACD4-7D13-4C5E-B5A2-798912601D76}" type="presParOf" srcId="{18298173-7D1F-4A85-9E1D-19ADEB1FECB1}" destId="{B65A4BFF-DE65-4FAF-9DDE-B5709382C9C7}" srcOrd="1" destOrd="0" presId="urn:microsoft.com/office/officeart/2005/8/layout/default#2"/>
    <dgm:cxn modelId="{C56E9D60-5C13-45B3-9CFC-11663ED0F29D}" type="presParOf" srcId="{18298173-7D1F-4A85-9E1D-19ADEB1FECB1}" destId="{1452AB5B-622E-4D72-A10A-7C2BE5D3B61B}" srcOrd="2" destOrd="0" presId="urn:microsoft.com/office/officeart/2005/8/layout/default#2"/>
    <dgm:cxn modelId="{21CF1B68-185D-4EE1-86AE-30A990490FF1}" type="presParOf" srcId="{18298173-7D1F-4A85-9E1D-19ADEB1FECB1}" destId="{60FEAB9E-5040-413D-84A5-8231B4770634}" srcOrd="3" destOrd="0" presId="urn:microsoft.com/office/officeart/2005/8/layout/default#2"/>
    <dgm:cxn modelId="{BA3435F7-A42A-43E0-BBD0-B2AC139ED69D}" type="presParOf" srcId="{18298173-7D1F-4A85-9E1D-19ADEB1FECB1}" destId="{D3E0B9E6-2ECF-40B7-8AB7-F9B757E4965B}" srcOrd="4" destOrd="0" presId="urn:microsoft.com/office/officeart/2005/8/layout/default#2"/>
    <dgm:cxn modelId="{215183A9-A808-4927-8097-22583BD00458}" type="presParOf" srcId="{18298173-7D1F-4A85-9E1D-19ADEB1FECB1}" destId="{1DEB6542-1F7F-44E2-B323-E4982F63871E}" srcOrd="5" destOrd="0" presId="urn:microsoft.com/office/officeart/2005/8/layout/default#2"/>
    <dgm:cxn modelId="{03DA8D34-DB8A-462E-B46C-FC0777EFFCC4}" type="presParOf" srcId="{18298173-7D1F-4A85-9E1D-19ADEB1FECB1}" destId="{D3F02DD3-8EB8-434F-8355-D5E8194FE44E}" srcOrd="6" destOrd="0" presId="urn:microsoft.com/office/officeart/2005/8/layout/default#2"/>
    <dgm:cxn modelId="{46EED8B0-CB5E-4289-853D-6CE4995CC2A9}" type="presParOf" srcId="{18298173-7D1F-4A85-9E1D-19ADEB1FECB1}" destId="{F6A0A4DB-CE4B-4E05-99A3-0CDC62B4529B}" srcOrd="7" destOrd="0" presId="urn:microsoft.com/office/officeart/2005/8/layout/default#2"/>
    <dgm:cxn modelId="{7372C892-117C-4B27-9AA6-66216184756D}" type="presParOf" srcId="{18298173-7D1F-4A85-9E1D-19ADEB1FECB1}" destId="{D1BB90AC-E741-4D81-8152-7C88E480536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C00763-48C1-48BC-AB1B-ECF85342B7B6}" type="doc">
      <dgm:prSet loTypeId="urn:microsoft.com/office/officeart/2005/8/layout/default#3" loCatId="list" qsTypeId="urn:microsoft.com/office/officeart/2005/8/quickstyle/3d3" qsCatId="3D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E5776C8A-6D20-4EFE-B6DD-BEFCB3857A5B}">
      <dgm:prSet phldrT="[Text]"/>
      <dgm:spPr/>
      <dgm:t>
        <a:bodyPr/>
        <a:lstStyle/>
        <a:p>
          <a:r>
            <a:rPr lang="en-US" dirty="0" smtClean="0"/>
            <a:t>Defendant’s Age</a:t>
          </a:r>
          <a:endParaRPr lang="en-US" dirty="0"/>
        </a:p>
      </dgm:t>
    </dgm:pt>
    <dgm:pt modelId="{809C35C1-7B44-4D4F-883C-6B6B2DAD3019}" type="parTrans" cxnId="{F3937FEB-6D27-4B00-BFF3-5924DC7ED96A}">
      <dgm:prSet/>
      <dgm:spPr/>
      <dgm:t>
        <a:bodyPr/>
        <a:lstStyle/>
        <a:p>
          <a:endParaRPr lang="en-US"/>
        </a:p>
      </dgm:t>
    </dgm:pt>
    <dgm:pt modelId="{7C77ADFB-C88D-4D9B-AD50-B4D26A05896C}" type="sibTrans" cxnId="{F3937FEB-6D27-4B00-BFF3-5924DC7ED96A}">
      <dgm:prSet/>
      <dgm:spPr/>
      <dgm:t>
        <a:bodyPr/>
        <a:lstStyle/>
        <a:p>
          <a:endParaRPr lang="en-US"/>
        </a:p>
      </dgm:t>
    </dgm:pt>
    <dgm:pt modelId="{A049FE33-AD57-4CA7-A6DF-5B5E8F17CD29}">
      <dgm:prSet phldrT="[Text]"/>
      <dgm:spPr/>
      <dgm:t>
        <a:bodyPr/>
        <a:lstStyle/>
        <a:p>
          <a:r>
            <a:rPr lang="en-US" dirty="0" smtClean="0"/>
            <a:t>Prior Record</a:t>
          </a:r>
          <a:endParaRPr lang="en-US" dirty="0"/>
        </a:p>
      </dgm:t>
    </dgm:pt>
    <dgm:pt modelId="{AB720585-F6C7-47E4-92CC-5463A8C7850C}" type="parTrans" cxnId="{A36E591F-EEA5-4557-B628-BFF65DD3A4E2}">
      <dgm:prSet/>
      <dgm:spPr/>
      <dgm:t>
        <a:bodyPr/>
        <a:lstStyle/>
        <a:p>
          <a:endParaRPr lang="en-US"/>
        </a:p>
      </dgm:t>
    </dgm:pt>
    <dgm:pt modelId="{1FE236FE-BD74-4E06-94A6-03EF7858E2C1}" type="sibTrans" cxnId="{A36E591F-EEA5-4557-B628-BFF65DD3A4E2}">
      <dgm:prSet/>
      <dgm:spPr/>
      <dgm:t>
        <a:bodyPr/>
        <a:lstStyle/>
        <a:p>
          <a:endParaRPr lang="en-US"/>
        </a:p>
      </dgm:t>
    </dgm:pt>
    <dgm:pt modelId="{CA46EC82-B50C-4FBE-9D63-A9E39FBA1B37}">
      <dgm:prSet phldrT="[Text]"/>
      <dgm:spPr/>
      <dgm:t>
        <a:bodyPr/>
        <a:lstStyle/>
        <a:p>
          <a:r>
            <a:rPr lang="en-US" dirty="0" smtClean="0"/>
            <a:t>Seriousness of Offense</a:t>
          </a:r>
          <a:endParaRPr lang="en-US" dirty="0"/>
        </a:p>
      </dgm:t>
    </dgm:pt>
    <dgm:pt modelId="{7C0D8A94-ED93-4030-8E2E-DA4E5A32FE00}" type="parTrans" cxnId="{16924ADF-81E4-4CF7-8757-6C5A67939C43}">
      <dgm:prSet/>
      <dgm:spPr/>
      <dgm:t>
        <a:bodyPr/>
        <a:lstStyle/>
        <a:p>
          <a:endParaRPr lang="en-US"/>
        </a:p>
      </dgm:t>
    </dgm:pt>
    <dgm:pt modelId="{4B8266A2-5DD8-4279-8075-041A4AADEF22}" type="sibTrans" cxnId="{16924ADF-81E4-4CF7-8757-6C5A67939C43}">
      <dgm:prSet/>
      <dgm:spPr/>
      <dgm:t>
        <a:bodyPr/>
        <a:lstStyle/>
        <a:p>
          <a:endParaRPr lang="en-US"/>
        </a:p>
      </dgm:t>
    </dgm:pt>
    <dgm:pt modelId="{F269E5E0-8DE6-4D5C-A68B-E5E02BFFB8A1}">
      <dgm:prSet phldrT="[Text]"/>
      <dgm:spPr/>
      <dgm:t>
        <a:bodyPr/>
        <a:lstStyle/>
        <a:p>
          <a:r>
            <a:rPr lang="en-US" dirty="0" smtClean="0"/>
            <a:t>Any Family Court Benefit</a:t>
          </a:r>
          <a:endParaRPr lang="en-US" dirty="0"/>
        </a:p>
      </dgm:t>
    </dgm:pt>
    <dgm:pt modelId="{9CB3A8B1-108B-48A2-B024-B2221808BB9B}" type="parTrans" cxnId="{728E0A1D-985C-4681-9FAE-208942E5C883}">
      <dgm:prSet/>
      <dgm:spPr/>
      <dgm:t>
        <a:bodyPr/>
        <a:lstStyle/>
        <a:p>
          <a:endParaRPr lang="en-US"/>
        </a:p>
      </dgm:t>
    </dgm:pt>
    <dgm:pt modelId="{2A56C204-44A2-4A16-8AD2-21A64FEC01A4}" type="sibTrans" cxnId="{728E0A1D-985C-4681-9FAE-208942E5C883}">
      <dgm:prSet/>
      <dgm:spPr/>
      <dgm:t>
        <a:bodyPr/>
        <a:lstStyle/>
        <a:p>
          <a:endParaRPr lang="en-US"/>
        </a:p>
      </dgm:t>
    </dgm:pt>
    <dgm:pt modelId="{EBA2BEBC-F9E8-48E1-9E1C-42863FEDFE5E}">
      <dgm:prSet phldrT="[Text]"/>
      <dgm:spPr/>
      <dgm:t>
        <a:bodyPr/>
        <a:lstStyle/>
        <a:p>
          <a:r>
            <a:rPr lang="en-US" dirty="0" smtClean="0"/>
            <a:t>D’s Prior Placement History</a:t>
          </a:r>
          <a:endParaRPr lang="en-US" dirty="0"/>
        </a:p>
      </dgm:t>
    </dgm:pt>
    <dgm:pt modelId="{3E27A37B-8171-4386-9D3C-3D75616DC6FC}" type="parTrans" cxnId="{9776A293-1275-4EE9-B000-8243BD9E3DF5}">
      <dgm:prSet/>
      <dgm:spPr/>
      <dgm:t>
        <a:bodyPr/>
        <a:lstStyle/>
        <a:p>
          <a:endParaRPr lang="en-US"/>
        </a:p>
      </dgm:t>
    </dgm:pt>
    <dgm:pt modelId="{4D1C5457-ACAE-47A5-8DA7-DF687F52EDE8}" type="sibTrans" cxnId="{9776A293-1275-4EE9-B000-8243BD9E3DF5}">
      <dgm:prSet/>
      <dgm:spPr/>
      <dgm:t>
        <a:bodyPr/>
        <a:lstStyle/>
        <a:p>
          <a:endParaRPr lang="en-US"/>
        </a:p>
      </dgm:t>
    </dgm:pt>
    <dgm:pt modelId="{18298173-7D1F-4A85-9E1D-19ADEB1FECB1}" type="pres">
      <dgm:prSet presAssocID="{41C00763-48C1-48BC-AB1B-ECF85342B7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44BF8D-23C6-4F8A-8E60-E6A345211FA5}" type="pres">
      <dgm:prSet presAssocID="{E5776C8A-6D20-4EFE-B6DD-BEFCB3857A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A4BFF-DE65-4FAF-9DDE-B5709382C9C7}" type="pres">
      <dgm:prSet presAssocID="{7C77ADFB-C88D-4D9B-AD50-B4D26A05896C}" presName="sibTrans" presStyleCnt="0"/>
      <dgm:spPr/>
    </dgm:pt>
    <dgm:pt modelId="{1452AB5B-622E-4D72-A10A-7C2BE5D3B61B}" type="pres">
      <dgm:prSet presAssocID="{A049FE33-AD57-4CA7-A6DF-5B5E8F17CD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EAB9E-5040-413D-84A5-8231B4770634}" type="pres">
      <dgm:prSet presAssocID="{1FE236FE-BD74-4E06-94A6-03EF7858E2C1}" presName="sibTrans" presStyleCnt="0"/>
      <dgm:spPr/>
    </dgm:pt>
    <dgm:pt modelId="{D3E0B9E6-2ECF-40B7-8AB7-F9B757E4965B}" type="pres">
      <dgm:prSet presAssocID="{CA46EC82-B50C-4FBE-9D63-A9E39FBA1B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B6542-1F7F-44E2-B323-E4982F63871E}" type="pres">
      <dgm:prSet presAssocID="{4B8266A2-5DD8-4279-8075-041A4AADEF22}" presName="sibTrans" presStyleCnt="0"/>
      <dgm:spPr/>
    </dgm:pt>
    <dgm:pt modelId="{D3F02DD3-8EB8-434F-8355-D5E8194FE44E}" type="pres">
      <dgm:prSet presAssocID="{F269E5E0-8DE6-4D5C-A68B-E5E02BFFB8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0A4DB-CE4B-4E05-99A3-0CDC62B4529B}" type="pres">
      <dgm:prSet presAssocID="{2A56C204-44A2-4A16-8AD2-21A64FEC01A4}" presName="sibTrans" presStyleCnt="0"/>
      <dgm:spPr/>
    </dgm:pt>
    <dgm:pt modelId="{D1BB90AC-E741-4D81-8152-7C88E480536B}" type="pres">
      <dgm:prSet presAssocID="{EBA2BEBC-F9E8-48E1-9E1C-42863FEDFE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37FEB-6D27-4B00-BFF3-5924DC7ED96A}" srcId="{41C00763-48C1-48BC-AB1B-ECF85342B7B6}" destId="{E5776C8A-6D20-4EFE-B6DD-BEFCB3857A5B}" srcOrd="0" destOrd="0" parTransId="{809C35C1-7B44-4D4F-883C-6B6B2DAD3019}" sibTransId="{7C77ADFB-C88D-4D9B-AD50-B4D26A05896C}"/>
    <dgm:cxn modelId="{728E0A1D-985C-4681-9FAE-208942E5C883}" srcId="{41C00763-48C1-48BC-AB1B-ECF85342B7B6}" destId="{F269E5E0-8DE6-4D5C-A68B-E5E02BFFB8A1}" srcOrd="3" destOrd="0" parTransId="{9CB3A8B1-108B-48A2-B024-B2221808BB9B}" sibTransId="{2A56C204-44A2-4A16-8AD2-21A64FEC01A4}"/>
    <dgm:cxn modelId="{16924ADF-81E4-4CF7-8757-6C5A67939C43}" srcId="{41C00763-48C1-48BC-AB1B-ECF85342B7B6}" destId="{CA46EC82-B50C-4FBE-9D63-A9E39FBA1B37}" srcOrd="2" destOrd="0" parTransId="{7C0D8A94-ED93-4030-8E2E-DA4E5A32FE00}" sibTransId="{4B8266A2-5DD8-4279-8075-041A4AADEF22}"/>
    <dgm:cxn modelId="{3AAD3060-6E7C-4A10-A44E-E55B31039FFE}" type="presOf" srcId="{A049FE33-AD57-4CA7-A6DF-5B5E8F17CD29}" destId="{1452AB5B-622E-4D72-A10A-7C2BE5D3B61B}" srcOrd="0" destOrd="0" presId="urn:microsoft.com/office/officeart/2005/8/layout/default#3"/>
    <dgm:cxn modelId="{A36E591F-EEA5-4557-B628-BFF65DD3A4E2}" srcId="{41C00763-48C1-48BC-AB1B-ECF85342B7B6}" destId="{A049FE33-AD57-4CA7-A6DF-5B5E8F17CD29}" srcOrd="1" destOrd="0" parTransId="{AB720585-F6C7-47E4-92CC-5463A8C7850C}" sibTransId="{1FE236FE-BD74-4E06-94A6-03EF7858E2C1}"/>
    <dgm:cxn modelId="{D13261E2-9741-4890-972B-771A25480B83}" type="presOf" srcId="{EBA2BEBC-F9E8-48E1-9E1C-42863FEDFE5E}" destId="{D1BB90AC-E741-4D81-8152-7C88E480536B}" srcOrd="0" destOrd="0" presId="urn:microsoft.com/office/officeart/2005/8/layout/default#3"/>
    <dgm:cxn modelId="{030BB114-6324-48DD-AAC3-C65A7074678D}" type="presOf" srcId="{E5776C8A-6D20-4EFE-B6DD-BEFCB3857A5B}" destId="{1144BF8D-23C6-4F8A-8E60-E6A345211FA5}" srcOrd="0" destOrd="0" presId="urn:microsoft.com/office/officeart/2005/8/layout/default#3"/>
    <dgm:cxn modelId="{D18E09A5-D6CF-4416-8146-33C7AADB3C80}" type="presOf" srcId="{41C00763-48C1-48BC-AB1B-ECF85342B7B6}" destId="{18298173-7D1F-4A85-9E1D-19ADEB1FECB1}" srcOrd="0" destOrd="0" presId="urn:microsoft.com/office/officeart/2005/8/layout/default#3"/>
    <dgm:cxn modelId="{9776A293-1275-4EE9-B000-8243BD9E3DF5}" srcId="{41C00763-48C1-48BC-AB1B-ECF85342B7B6}" destId="{EBA2BEBC-F9E8-48E1-9E1C-42863FEDFE5E}" srcOrd="4" destOrd="0" parTransId="{3E27A37B-8171-4386-9D3C-3D75616DC6FC}" sibTransId="{4D1C5457-ACAE-47A5-8DA7-DF687F52EDE8}"/>
    <dgm:cxn modelId="{D3B34E31-7E8F-449B-BAA7-E9D23C1EE970}" type="presOf" srcId="{CA46EC82-B50C-4FBE-9D63-A9E39FBA1B37}" destId="{D3E0B9E6-2ECF-40B7-8AB7-F9B757E4965B}" srcOrd="0" destOrd="0" presId="urn:microsoft.com/office/officeart/2005/8/layout/default#3"/>
    <dgm:cxn modelId="{ABC41597-9975-45F5-A669-827684BA740F}" type="presOf" srcId="{F269E5E0-8DE6-4D5C-A68B-E5E02BFFB8A1}" destId="{D3F02DD3-8EB8-434F-8355-D5E8194FE44E}" srcOrd="0" destOrd="0" presId="urn:microsoft.com/office/officeart/2005/8/layout/default#3"/>
    <dgm:cxn modelId="{BD1297DD-8977-40C2-BBE0-8FCE92C7DC30}" type="presParOf" srcId="{18298173-7D1F-4A85-9E1D-19ADEB1FECB1}" destId="{1144BF8D-23C6-4F8A-8E60-E6A345211FA5}" srcOrd="0" destOrd="0" presId="urn:microsoft.com/office/officeart/2005/8/layout/default#3"/>
    <dgm:cxn modelId="{9C4C058A-8783-4F84-B321-9CAAD252731F}" type="presParOf" srcId="{18298173-7D1F-4A85-9E1D-19ADEB1FECB1}" destId="{B65A4BFF-DE65-4FAF-9DDE-B5709382C9C7}" srcOrd="1" destOrd="0" presId="urn:microsoft.com/office/officeart/2005/8/layout/default#3"/>
    <dgm:cxn modelId="{2CCC6B67-C337-40F0-8AD9-17DFEDEA09DC}" type="presParOf" srcId="{18298173-7D1F-4A85-9E1D-19ADEB1FECB1}" destId="{1452AB5B-622E-4D72-A10A-7C2BE5D3B61B}" srcOrd="2" destOrd="0" presId="urn:microsoft.com/office/officeart/2005/8/layout/default#3"/>
    <dgm:cxn modelId="{512C092D-306D-4DE4-8DB1-E66291CABAB8}" type="presParOf" srcId="{18298173-7D1F-4A85-9E1D-19ADEB1FECB1}" destId="{60FEAB9E-5040-413D-84A5-8231B4770634}" srcOrd="3" destOrd="0" presId="urn:microsoft.com/office/officeart/2005/8/layout/default#3"/>
    <dgm:cxn modelId="{074F4E7F-0A1F-4D65-B52B-ED483A120A50}" type="presParOf" srcId="{18298173-7D1F-4A85-9E1D-19ADEB1FECB1}" destId="{D3E0B9E6-2ECF-40B7-8AB7-F9B757E4965B}" srcOrd="4" destOrd="0" presId="urn:microsoft.com/office/officeart/2005/8/layout/default#3"/>
    <dgm:cxn modelId="{277DD01A-981E-461E-82B3-9B24D206D43A}" type="presParOf" srcId="{18298173-7D1F-4A85-9E1D-19ADEB1FECB1}" destId="{1DEB6542-1F7F-44E2-B323-E4982F63871E}" srcOrd="5" destOrd="0" presId="urn:microsoft.com/office/officeart/2005/8/layout/default#3"/>
    <dgm:cxn modelId="{9DB856DD-59B1-4C87-896D-EF93AD15BB20}" type="presParOf" srcId="{18298173-7D1F-4A85-9E1D-19ADEB1FECB1}" destId="{D3F02DD3-8EB8-434F-8355-D5E8194FE44E}" srcOrd="6" destOrd="0" presId="urn:microsoft.com/office/officeart/2005/8/layout/default#3"/>
    <dgm:cxn modelId="{A9D3465B-CE62-4E64-A1EC-56EB40AF1372}" type="presParOf" srcId="{18298173-7D1F-4A85-9E1D-19ADEB1FECB1}" destId="{F6A0A4DB-CE4B-4E05-99A3-0CDC62B4529B}" srcOrd="7" destOrd="0" presId="urn:microsoft.com/office/officeart/2005/8/layout/default#3"/>
    <dgm:cxn modelId="{DEEE0E11-F35B-4B27-8FA7-E7B6F448C265}" type="presParOf" srcId="{18298173-7D1F-4A85-9E1D-19ADEB1FECB1}" destId="{D1BB90AC-E741-4D81-8152-7C88E480536B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C007EB-9A24-4462-8498-C36110EDBD5E}" type="doc">
      <dgm:prSet loTypeId="urn:microsoft.com/office/officeart/2005/8/layout/arrow4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66BA5-B21C-4DFC-A835-D4468FD7B7AC}">
      <dgm:prSet phldrT="[Text]"/>
      <dgm:spPr/>
      <dgm:t>
        <a:bodyPr/>
        <a:lstStyle/>
        <a:p>
          <a:r>
            <a:rPr lang="en-US" dirty="0" smtClean="0"/>
            <a:t>Maintain public safety</a:t>
          </a:r>
        </a:p>
        <a:p>
          <a:r>
            <a:rPr lang="en-US" dirty="0" smtClean="0"/>
            <a:t>      </a:t>
          </a:r>
          <a:r>
            <a:rPr lang="en-US" b="1" dirty="0" smtClean="0">
              <a:solidFill>
                <a:schemeClr val="accent1"/>
              </a:solidFill>
            </a:rPr>
            <a:t>without</a:t>
          </a:r>
          <a:endParaRPr lang="en-US" b="1" dirty="0">
            <a:solidFill>
              <a:schemeClr val="accent1"/>
            </a:solidFill>
          </a:endParaRPr>
        </a:p>
      </dgm:t>
    </dgm:pt>
    <dgm:pt modelId="{D26A0F48-1B91-4654-B33A-22280F549514}" type="parTrans" cxnId="{1059A1A3-437A-46EF-A2DA-14DAD6172FFE}">
      <dgm:prSet/>
      <dgm:spPr/>
      <dgm:t>
        <a:bodyPr/>
        <a:lstStyle/>
        <a:p>
          <a:endParaRPr lang="en-US"/>
        </a:p>
      </dgm:t>
    </dgm:pt>
    <dgm:pt modelId="{DFA4BB3D-93B3-4A8E-9F4E-6B373D6A66F9}" type="sibTrans" cxnId="{1059A1A3-437A-46EF-A2DA-14DAD6172FFE}">
      <dgm:prSet/>
      <dgm:spPr/>
      <dgm:t>
        <a:bodyPr/>
        <a:lstStyle/>
        <a:p>
          <a:endParaRPr lang="en-US"/>
        </a:p>
      </dgm:t>
    </dgm:pt>
    <dgm:pt modelId="{5400BE68-F897-4CA5-87AE-97061330B380}">
      <dgm:prSet phldrT="[Text]"/>
      <dgm:spPr/>
      <dgm:t>
        <a:bodyPr/>
        <a:lstStyle/>
        <a:p>
          <a:r>
            <a:rPr lang="en-US" dirty="0" smtClean="0"/>
            <a:t>Ruining the defendant’s Life</a:t>
          </a:r>
          <a:endParaRPr lang="en-US" dirty="0"/>
        </a:p>
      </dgm:t>
    </dgm:pt>
    <dgm:pt modelId="{C0BFC615-7246-4CC6-B039-8E40C8A3182E}" type="parTrans" cxnId="{569D2F90-0D91-4A46-8121-CCE2272F86DC}">
      <dgm:prSet/>
      <dgm:spPr/>
      <dgm:t>
        <a:bodyPr/>
        <a:lstStyle/>
        <a:p>
          <a:endParaRPr lang="en-US"/>
        </a:p>
      </dgm:t>
    </dgm:pt>
    <dgm:pt modelId="{59CFF8D2-5964-478B-AB88-A2F057A6E899}" type="sibTrans" cxnId="{569D2F90-0D91-4A46-8121-CCE2272F86DC}">
      <dgm:prSet/>
      <dgm:spPr/>
      <dgm:t>
        <a:bodyPr/>
        <a:lstStyle/>
        <a:p>
          <a:endParaRPr lang="en-US"/>
        </a:p>
      </dgm:t>
    </dgm:pt>
    <dgm:pt modelId="{14E0FDE8-08D1-498C-9392-2B726362ABF5}" type="pres">
      <dgm:prSet presAssocID="{C1C007EB-9A24-4462-8498-C36110EDBD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0F49C-CEF1-4329-9AA5-A8FC4C244D52}" type="pres">
      <dgm:prSet presAssocID="{2C066BA5-B21C-4DFC-A835-D4468FD7B7AC}" presName="upArrow" presStyleLbl="node1" presStyleIdx="0" presStyleCnt="2"/>
      <dgm:spPr/>
    </dgm:pt>
    <dgm:pt modelId="{4F8611A3-C771-42B8-8F31-C368684DC1F2}" type="pres">
      <dgm:prSet presAssocID="{2C066BA5-B21C-4DFC-A835-D4468FD7B7A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17303-959D-4749-B6EF-D190B7685307}" type="pres">
      <dgm:prSet presAssocID="{5400BE68-F897-4CA5-87AE-97061330B380}" presName="downArrow" presStyleLbl="node1" presStyleIdx="1" presStyleCnt="2"/>
      <dgm:spPr/>
    </dgm:pt>
    <dgm:pt modelId="{20483644-12F8-4BDA-98CD-5FEF0F3918E2}" type="pres">
      <dgm:prSet presAssocID="{5400BE68-F897-4CA5-87AE-97061330B38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9A1A3-437A-46EF-A2DA-14DAD6172FFE}" srcId="{C1C007EB-9A24-4462-8498-C36110EDBD5E}" destId="{2C066BA5-B21C-4DFC-A835-D4468FD7B7AC}" srcOrd="0" destOrd="0" parTransId="{D26A0F48-1B91-4654-B33A-22280F549514}" sibTransId="{DFA4BB3D-93B3-4A8E-9F4E-6B373D6A66F9}"/>
    <dgm:cxn modelId="{93B5B680-AF07-4B51-BB52-064C7AC1C469}" type="presOf" srcId="{C1C007EB-9A24-4462-8498-C36110EDBD5E}" destId="{14E0FDE8-08D1-498C-9392-2B726362ABF5}" srcOrd="0" destOrd="0" presId="urn:microsoft.com/office/officeart/2005/8/layout/arrow4"/>
    <dgm:cxn modelId="{3799BF50-BA58-4DCC-9AA0-05F5E38F75E1}" type="presOf" srcId="{2C066BA5-B21C-4DFC-A835-D4468FD7B7AC}" destId="{4F8611A3-C771-42B8-8F31-C368684DC1F2}" srcOrd="0" destOrd="0" presId="urn:microsoft.com/office/officeart/2005/8/layout/arrow4"/>
    <dgm:cxn modelId="{EB4F8630-B3E3-4481-A1D9-36081B13B7A1}" type="presOf" srcId="{5400BE68-F897-4CA5-87AE-97061330B380}" destId="{20483644-12F8-4BDA-98CD-5FEF0F3918E2}" srcOrd="0" destOrd="0" presId="urn:microsoft.com/office/officeart/2005/8/layout/arrow4"/>
    <dgm:cxn modelId="{569D2F90-0D91-4A46-8121-CCE2272F86DC}" srcId="{C1C007EB-9A24-4462-8498-C36110EDBD5E}" destId="{5400BE68-F897-4CA5-87AE-97061330B380}" srcOrd="1" destOrd="0" parTransId="{C0BFC615-7246-4CC6-B039-8E40C8A3182E}" sibTransId="{59CFF8D2-5964-478B-AB88-A2F057A6E899}"/>
    <dgm:cxn modelId="{09E9BBDB-15B8-435E-BE67-1BC31DDF1E82}" type="presParOf" srcId="{14E0FDE8-08D1-498C-9392-2B726362ABF5}" destId="{F950F49C-CEF1-4329-9AA5-A8FC4C244D52}" srcOrd="0" destOrd="0" presId="urn:microsoft.com/office/officeart/2005/8/layout/arrow4"/>
    <dgm:cxn modelId="{EDE2DC48-DBCB-44F1-AFF4-52A9E81AF03E}" type="presParOf" srcId="{14E0FDE8-08D1-498C-9392-2B726362ABF5}" destId="{4F8611A3-C771-42B8-8F31-C368684DC1F2}" srcOrd="1" destOrd="0" presId="urn:microsoft.com/office/officeart/2005/8/layout/arrow4"/>
    <dgm:cxn modelId="{115E7FB3-291E-4C3D-BD09-E189F3AED335}" type="presParOf" srcId="{14E0FDE8-08D1-498C-9392-2B726362ABF5}" destId="{3EC17303-959D-4749-B6EF-D190B7685307}" srcOrd="2" destOrd="0" presId="urn:microsoft.com/office/officeart/2005/8/layout/arrow4"/>
    <dgm:cxn modelId="{77F37977-61B3-463D-9C37-9E9D3DFA0E0E}" type="presParOf" srcId="{14E0FDE8-08D1-498C-9392-2B726362ABF5}" destId="{20483644-12F8-4BDA-98CD-5FEF0F3918E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8ED4F-67D4-4F33-A494-760DB44E9231}" type="doc">
      <dgm:prSet loTypeId="urn:microsoft.com/office/officeart/2005/8/layout/chart3" loCatId="relationship" qsTypeId="urn:microsoft.com/office/officeart/2005/8/quickstyle/3D9" qsCatId="3D" csTypeId="urn:microsoft.com/office/officeart/2005/8/colors/colorful1#2" csCatId="colorful" phldr="1"/>
      <dgm:spPr/>
    </dgm:pt>
    <dgm:pt modelId="{C89EF4F4-555F-46AC-93F4-B428B3F8D41E}">
      <dgm:prSet phldrT="[Text]"/>
      <dgm:spPr/>
      <dgm:t>
        <a:bodyPr/>
        <a:lstStyle/>
        <a:p>
          <a:r>
            <a:rPr lang="en-US" dirty="0" smtClean="0"/>
            <a:t>Superior Court Jurisdiction</a:t>
          </a:r>
          <a:endParaRPr lang="en-US" dirty="0"/>
        </a:p>
      </dgm:t>
    </dgm:pt>
    <dgm:pt modelId="{EC602030-D1A3-4F79-AEF9-84B82CBFBEAC}" type="parTrans" cxnId="{F77C4BE5-CB5F-45AB-A771-26B96EBE5AEE}">
      <dgm:prSet/>
      <dgm:spPr/>
      <dgm:t>
        <a:bodyPr/>
        <a:lstStyle/>
        <a:p>
          <a:endParaRPr lang="en-US"/>
        </a:p>
      </dgm:t>
    </dgm:pt>
    <dgm:pt modelId="{D5EAE7D5-E068-47B0-9309-26E2C220A585}" type="sibTrans" cxnId="{F77C4BE5-CB5F-45AB-A771-26B96EBE5AEE}">
      <dgm:prSet/>
      <dgm:spPr/>
      <dgm:t>
        <a:bodyPr/>
        <a:lstStyle/>
        <a:p>
          <a:endParaRPr lang="en-US"/>
        </a:p>
      </dgm:t>
    </dgm:pt>
    <dgm:pt modelId="{2A529307-7DB0-44D0-B0A9-4385452F7620}">
      <dgm:prSet phldrT="[Text]"/>
      <dgm:spPr/>
      <dgm:t>
        <a:bodyPr/>
        <a:lstStyle/>
        <a:p>
          <a:r>
            <a:rPr lang="en-US" dirty="0" smtClean="0"/>
            <a:t>Superior Court Jurisdiction if 16 and Older</a:t>
          </a:r>
          <a:endParaRPr lang="en-US" dirty="0"/>
        </a:p>
      </dgm:t>
    </dgm:pt>
    <dgm:pt modelId="{DD699C38-1CE9-4D94-877D-137BA5B0FB1C}" type="parTrans" cxnId="{5B2955D9-7361-48BB-ABC2-ACB5B5A80579}">
      <dgm:prSet/>
      <dgm:spPr/>
      <dgm:t>
        <a:bodyPr/>
        <a:lstStyle/>
        <a:p>
          <a:endParaRPr lang="en-US"/>
        </a:p>
      </dgm:t>
    </dgm:pt>
    <dgm:pt modelId="{8AD358DD-8CE9-42B9-8344-3515FC28C8FC}" type="sibTrans" cxnId="{5B2955D9-7361-48BB-ABC2-ACB5B5A80579}">
      <dgm:prSet/>
      <dgm:spPr/>
      <dgm:t>
        <a:bodyPr/>
        <a:lstStyle/>
        <a:p>
          <a:endParaRPr lang="en-US"/>
        </a:p>
      </dgm:t>
    </dgm:pt>
    <dgm:pt modelId="{8104E154-5F0B-4263-AD1E-AC6AF072765A}">
      <dgm:prSet phldrT="[Text]"/>
      <dgm:spPr/>
      <dgm:t>
        <a:bodyPr/>
        <a:lstStyle/>
        <a:p>
          <a:r>
            <a:rPr lang="en-US" dirty="0" smtClean="0"/>
            <a:t>Family Court Jurisdiction</a:t>
          </a:r>
          <a:endParaRPr lang="en-US" dirty="0"/>
        </a:p>
      </dgm:t>
    </dgm:pt>
    <dgm:pt modelId="{19D8C744-B884-4CD4-9CFE-7F22E1DE04D0}" type="parTrans" cxnId="{753F0E91-A3D6-41D2-9D20-68F29BA2EA41}">
      <dgm:prSet/>
      <dgm:spPr/>
      <dgm:t>
        <a:bodyPr/>
        <a:lstStyle/>
        <a:p>
          <a:endParaRPr lang="en-US"/>
        </a:p>
      </dgm:t>
    </dgm:pt>
    <dgm:pt modelId="{EBFDE1B6-6707-47B3-8AA2-60B1BC969BE9}" type="sibTrans" cxnId="{753F0E91-A3D6-41D2-9D20-68F29BA2EA41}">
      <dgm:prSet/>
      <dgm:spPr/>
      <dgm:t>
        <a:bodyPr/>
        <a:lstStyle/>
        <a:p>
          <a:endParaRPr lang="en-US"/>
        </a:p>
      </dgm:t>
    </dgm:pt>
    <dgm:pt modelId="{18992BB9-413B-4B49-B6EA-0EEB1D66E1E6}" type="pres">
      <dgm:prSet presAssocID="{9968ED4F-67D4-4F33-A494-760DB44E9231}" presName="compositeShape" presStyleCnt="0">
        <dgm:presLayoutVars>
          <dgm:chMax val="7"/>
          <dgm:dir/>
          <dgm:resizeHandles val="exact"/>
        </dgm:presLayoutVars>
      </dgm:prSet>
      <dgm:spPr/>
    </dgm:pt>
    <dgm:pt modelId="{02BFA55E-819D-4874-BB1D-941633B16AAF}" type="pres">
      <dgm:prSet presAssocID="{9968ED4F-67D4-4F33-A494-760DB44E9231}" presName="wedge1" presStyleLbl="node1" presStyleIdx="0" presStyleCnt="3" custLinFactNeighborX="11439" custLinFactNeighborY="-3099"/>
      <dgm:spPr/>
      <dgm:t>
        <a:bodyPr/>
        <a:lstStyle/>
        <a:p>
          <a:endParaRPr lang="en-US"/>
        </a:p>
      </dgm:t>
    </dgm:pt>
    <dgm:pt modelId="{56B8495A-7C77-40C0-AD67-307C61CAED0C}" type="pres">
      <dgm:prSet presAssocID="{9968ED4F-67D4-4F33-A494-760DB44E92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7FA4-0119-434E-A6EE-C5CBB3620CF1}" type="pres">
      <dgm:prSet presAssocID="{9968ED4F-67D4-4F33-A494-760DB44E9231}" presName="wedge2" presStyleLbl="node1" presStyleIdx="1" presStyleCnt="3" custLinFactNeighborX="-208" custLinFactNeighborY="664"/>
      <dgm:spPr/>
      <dgm:t>
        <a:bodyPr/>
        <a:lstStyle/>
        <a:p>
          <a:endParaRPr lang="en-US"/>
        </a:p>
      </dgm:t>
    </dgm:pt>
    <dgm:pt modelId="{54C89F7E-C96D-436A-8FE6-8DA3DAECA795}" type="pres">
      <dgm:prSet presAssocID="{9968ED4F-67D4-4F33-A494-760DB44E92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A4FF-3E3A-4967-8986-96FDC58F50C5}" type="pres">
      <dgm:prSet presAssocID="{9968ED4F-67D4-4F33-A494-760DB44E9231}" presName="wedge3" presStyleLbl="node1" presStyleIdx="2" presStyleCnt="3"/>
      <dgm:spPr/>
      <dgm:t>
        <a:bodyPr/>
        <a:lstStyle/>
        <a:p>
          <a:endParaRPr lang="en-US"/>
        </a:p>
      </dgm:t>
    </dgm:pt>
    <dgm:pt modelId="{A825E301-367F-4296-B4D6-6D2C62055E2A}" type="pres">
      <dgm:prSet presAssocID="{9968ED4F-67D4-4F33-A494-760DB44E92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81495-5E9B-4EA8-8B99-C8A8364109C9}" type="presOf" srcId="{9968ED4F-67D4-4F33-A494-760DB44E9231}" destId="{18992BB9-413B-4B49-B6EA-0EEB1D66E1E6}" srcOrd="0" destOrd="0" presId="urn:microsoft.com/office/officeart/2005/8/layout/chart3"/>
    <dgm:cxn modelId="{B1826D5F-8BDF-4254-8814-C29D92D05039}" type="presOf" srcId="{2A529307-7DB0-44D0-B0A9-4385452F7620}" destId="{54C89F7E-C96D-436A-8FE6-8DA3DAECA795}" srcOrd="1" destOrd="0" presId="urn:microsoft.com/office/officeart/2005/8/layout/chart3"/>
    <dgm:cxn modelId="{F77C4BE5-CB5F-45AB-A771-26B96EBE5AEE}" srcId="{9968ED4F-67D4-4F33-A494-760DB44E9231}" destId="{C89EF4F4-555F-46AC-93F4-B428B3F8D41E}" srcOrd="0" destOrd="0" parTransId="{EC602030-D1A3-4F79-AEF9-84B82CBFBEAC}" sibTransId="{D5EAE7D5-E068-47B0-9309-26E2C220A585}"/>
    <dgm:cxn modelId="{E099A3CB-BF41-4F3E-B48A-79456C1DD9AD}" type="presOf" srcId="{C89EF4F4-555F-46AC-93F4-B428B3F8D41E}" destId="{56B8495A-7C77-40C0-AD67-307C61CAED0C}" srcOrd="1" destOrd="0" presId="urn:microsoft.com/office/officeart/2005/8/layout/chart3"/>
    <dgm:cxn modelId="{34255F92-01D4-43DB-B9C5-5DDB3D5B0175}" type="presOf" srcId="{8104E154-5F0B-4263-AD1E-AC6AF072765A}" destId="{3197A4FF-3E3A-4967-8986-96FDC58F50C5}" srcOrd="0" destOrd="0" presId="urn:microsoft.com/office/officeart/2005/8/layout/chart3"/>
    <dgm:cxn modelId="{5D728471-F46A-4DFA-8015-540CB172064A}" type="presOf" srcId="{2A529307-7DB0-44D0-B0A9-4385452F7620}" destId="{111A7FA4-0119-434E-A6EE-C5CBB3620CF1}" srcOrd="0" destOrd="0" presId="urn:microsoft.com/office/officeart/2005/8/layout/chart3"/>
    <dgm:cxn modelId="{753F0E91-A3D6-41D2-9D20-68F29BA2EA41}" srcId="{9968ED4F-67D4-4F33-A494-760DB44E9231}" destId="{8104E154-5F0B-4263-AD1E-AC6AF072765A}" srcOrd="2" destOrd="0" parTransId="{19D8C744-B884-4CD4-9CFE-7F22E1DE04D0}" sibTransId="{EBFDE1B6-6707-47B3-8AA2-60B1BC969BE9}"/>
    <dgm:cxn modelId="{7D05F1FF-0F93-4D9E-934D-A553FBE28112}" type="presOf" srcId="{C89EF4F4-555F-46AC-93F4-B428B3F8D41E}" destId="{02BFA55E-819D-4874-BB1D-941633B16AAF}" srcOrd="0" destOrd="0" presId="urn:microsoft.com/office/officeart/2005/8/layout/chart3"/>
    <dgm:cxn modelId="{9A68D4A3-EF9D-410C-8474-841A2E159CA1}" type="presOf" srcId="{8104E154-5F0B-4263-AD1E-AC6AF072765A}" destId="{A825E301-367F-4296-B4D6-6D2C62055E2A}" srcOrd="1" destOrd="0" presId="urn:microsoft.com/office/officeart/2005/8/layout/chart3"/>
    <dgm:cxn modelId="{5B2955D9-7361-48BB-ABC2-ACB5B5A80579}" srcId="{9968ED4F-67D4-4F33-A494-760DB44E9231}" destId="{2A529307-7DB0-44D0-B0A9-4385452F7620}" srcOrd="1" destOrd="0" parTransId="{DD699C38-1CE9-4D94-877D-137BA5B0FB1C}" sibTransId="{8AD358DD-8CE9-42B9-8344-3515FC28C8FC}"/>
    <dgm:cxn modelId="{0ECA6683-030F-46E2-9849-34FB540A0A78}" type="presParOf" srcId="{18992BB9-413B-4B49-B6EA-0EEB1D66E1E6}" destId="{02BFA55E-819D-4874-BB1D-941633B16AAF}" srcOrd="0" destOrd="0" presId="urn:microsoft.com/office/officeart/2005/8/layout/chart3"/>
    <dgm:cxn modelId="{7945D9AB-BB03-4695-8EEF-0C49B952033B}" type="presParOf" srcId="{18992BB9-413B-4B49-B6EA-0EEB1D66E1E6}" destId="{56B8495A-7C77-40C0-AD67-307C61CAED0C}" srcOrd="1" destOrd="0" presId="urn:microsoft.com/office/officeart/2005/8/layout/chart3"/>
    <dgm:cxn modelId="{DCF847A7-124B-439F-8D87-76C6372FB8E7}" type="presParOf" srcId="{18992BB9-413B-4B49-B6EA-0EEB1D66E1E6}" destId="{111A7FA4-0119-434E-A6EE-C5CBB3620CF1}" srcOrd="2" destOrd="0" presId="urn:microsoft.com/office/officeart/2005/8/layout/chart3"/>
    <dgm:cxn modelId="{97334769-1622-4128-B885-E568BB32F8EA}" type="presParOf" srcId="{18992BB9-413B-4B49-B6EA-0EEB1D66E1E6}" destId="{54C89F7E-C96D-436A-8FE6-8DA3DAECA795}" srcOrd="3" destOrd="0" presId="urn:microsoft.com/office/officeart/2005/8/layout/chart3"/>
    <dgm:cxn modelId="{CF67C3CB-92F6-4B4D-BD14-80F3C7AC0196}" type="presParOf" srcId="{18992BB9-413B-4B49-B6EA-0EEB1D66E1E6}" destId="{3197A4FF-3E3A-4967-8986-96FDC58F50C5}" srcOrd="4" destOrd="0" presId="urn:microsoft.com/office/officeart/2005/8/layout/chart3"/>
    <dgm:cxn modelId="{C4CE87FB-BE55-443C-BA3F-688B0A35F6F8}" type="presParOf" srcId="{18992BB9-413B-4B49-B6EA-0EEB1D66E1E6}" destId="{A825E301-367F-4296-B4D6-6D2C62055E2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C1F428-7768-4BD5-891F-C52136ECF464}" type="doc">
      <dgm:prSet loTypeId="urn:microsoft.com/office/officeart/2005/8/layout/vList2" loCatId="list" qsTypeId="urn:microsoft.com/office/officeart/2005/8/quickstyle/simple1#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2398F81-0A16-403B-BBAA-D253F8CDB577}">
      <dgm:prSet phldrT="[Text]"/>
      <dgm:spPr/>
      <dgm:t>
        <a:bodyPr/>
        <a:lstStyle/>
        <a:p>
          <a:r>
            <a:rPr lang="en-US" dirty="0" smtClean="0"/>
            <a:t>Defendant</a:t>
          </a:r>
          <a:endParaRPr lang="en-US" dirty="0"/>
        </a:p>
      </dgm:t>
    </dgm:pt>
    <dgm:pt modelId="{6AC11767-2451-4567-BA06-577798800BC3}" type="parTrans" cxnId="{C63F29E3-BE0C-4046-B339-A08F89F14C3A}">
      <dgm:prSet/>
      <dgm:spPr/>
      <dgm:t>
        <a:bodyPr/>
        <a:lstStyle/>
        <a:p>
          <a:endParaRPr lang="en-US"/>
        </a:p>
      </dgm:t>
    </dgm:pt>
    <dgm:pt modelId="{71970BFC-7784-4EFD-9966-9F4809D3B3B2}" type="sibTrans" cxnId="{C63F29E3-BE0C-4046-B339-A08F89F14C3A}">
      <dgm:prSet/>
      <dgm:spPr/>
      <dgm:t>
        <a:bodyPr/>
        <a:lstStyle/>
        <a:p>
          <a:endParaRPr lang="en-US"/>
        </a:p>
      </dgm:t>
    </dgm:pt>
    <dgm:pt modelId="{DFCE2A29-B231-4234-BE30-5C0BB9D6AA09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2AD66A83-FFE5-4AF6-A2F8-7CF501FCF7D8}" type="parTrans" cxnId="{E6CD66DD-B610-4B40-85CA-8CA5F0933F1F}">
      <dgm:prSet/>
      <dgm:spPr/>
      <dgm:t>
        <a:bodyPr/>
        <a:lstStyle/>
        <a:p>
          <a:endParaRPr lang="en-US"/>
        </a:p>
      </dgm:t>
    </dgm:pt>
    <dgm:pt modelId="{F0203948-F9D2-4127-848B-DC562B8170A8}" type="sibTrans" cxnId="{E6CD66DD-B610-4B40-85CA-8CA5F0933F1F}">
      <dgm:prSet/>
      <dgm:spPr/>
      <dgm:t>
        <a:bodyPr/>
        <a:lstStyle/>
        <a:p>
          <a:endParaRPr lang="en-US"/>
        </a:p>
      </dgm:t>
    </dgm:pt>
    <dgm:pt modelId="{6B6A6599-8DD7-4FF5-B9F7-B257EE10DED4}">
      <dgm:prSet phldrT="[Text]"/>
      <dgm:spPr/>
      <dgm:t>
        <a:bodyPr/>
        <a:lstStyle/>
        <a:p>
          <a:r>
            <a:rPr lang="en-US" dirty="0" smtClean="0"/>
            <a:t>YRS</a:t>
          </a:r>
          <a:endParaRPr lang="en-US" dirty="0"/>
        </a:p>
      </dgm:t>
    </dgm:pt>
    <dgm:pt modelId="{2B2DF90B-422E-4A16-8243-9E52FE52072A}" type="parTrans" cxnId="{B5AD83C4-3952-45B1-94A5-0A55C735E5B4}">
      <dgm:prSet/>
      <dgm:spPr/>
      <dgm:t>
        <a:bodyPr/>
        <a:lstStyle/>
        <a:p>
          <a:endParaRPr lang="en-US"/>
        </a:p>
      </dgm:t>
    </dgm:pt>
    <dgm:pt modelId="{EB37A94C-920A-4C2A-B63A-44449399F653}" type="sibTrans" cxnId="{B5AD83C4-3952-45B1-94A5-0A55C735E5B4}">
      <dgm:prSet/>
      <dgm:spPr/>
      <dgm:t>
        <a:bodyPr/>
        <a:lstStyle/>
        <a:p>
          <a:endParaRPr lang="en-US"/>
        </a:p>
      </dgm:t>
    </dgm:pt>
    <dgm:pt modelId="{91AE6B25-0D59-45BE-BE17-3E6FFAA72FAB}">
      <dgm:prSet phldrT="[Text]"/>
      <dgm:spPr/>
      <dgm:t>
        <a:bodyPr/>
        <a:lstStyle/>
        <a:p>
          <a:r>
            <a:rPr lang="en-US" dirty="0" smtClean="0"/>
            <a:t>Family Members</a:t>
          </a:r>
          <a:endParaRPr lang="en-US" dirty="0"/>
        </a:p>
      </dgm:t>
    </dgm:pt>
    <dgm:pt modelId="{614CCA1F-03F2-4003-B50A-897D1AD1B637}" type="parTrans" cxnId="{4B6CD5AD-B6C3-419C-B956-56BA57D6DE61}">
      <dgm:prSet/>
      <dgm:spPr/>
      <dgm:t>
        <a:bodyPr/>
        <a:lstStyle/>
        <a:p>
          <a:endParaRPr lang="en-US"/>
        </a:p>
      </dgm:t>
    </dgm:pt>
    <dgm:pt modelId="{2348C591-E7ED-4043-9EC4-573CB1AA6E7E}" type="sibTrans" cxnId="{4B6CD5AD-B6C3-419C-B956-56BA57D6DE61}">
      <dgm:prSet/>
      <dgm:spPr/>
      <dgm:t>
        <a:bodyPr/>
        <a:lstStyle/>
        <a:p>
          <a:endParaRPr lang="en-US"/>
        </a:p>
      </dgm:t>
    </dgm:pt>
    <dgm:pt modelId="{A407F5CB-B233-4765-A71B-770C58A939DF}" type="pres">
      <dgm:prSet presAssocID="{CCC1F428-7768-4BD5-891F-C52136ECF4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10B0A-64A1-489F-929E-FB60CD3BB880}" type="pres">
      <dgm:prSet presAssocID="{B2398F81-0A16-403B-BBAA-D253F8CDB5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F479B-8934-4EA0-B262-09CB7A8E4174}" type="pres">
      <dgm:prSet presAssocID="{71970BFC-7784-4EFD-9966-9F4809D3B3B2}" presName="spacer" presStyleCnt="0"/>
      <dgm:spPr/>
    </dgm:pt>
    <dgm:pt modelId="{72D301D1-FEF4-469E-A56C-CCB5A21361AA}" type="pres">
      <dgm:prSet presAssocID="{DFCE2A29-B231-4234-BE30-5C0BB9D6AA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B6172-4860-4DB6-94DA-CC3A5A819EF6}" type="pres">
      <dgm:prSet presAssocID="{F0203948-F9D2-4127-848B-DC562B8170A8}" presName="spacer" presStyleCnt="0"/>
      <dgm:spPr/>
    </dgm:pt>
    <dgm:pt modelId="{C1C960FD-7AD5-4280-9C0A-A143D8ABD5D3}" type="pres">
      <dgm:prSet presAssocID="{6B6A6599-8DD7-4FF5-B9F7-B257EE10DE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14C30-F3A3-4EC8-9CD2-7BEF3651EFA1}" type="pres">
      <dgm:prSet presAssocID="{EB37A94C-920A-4C2A-B63A-44449399F653}" presName="spacer" presStyleCnt="0"/>
      <dgm:spPr/>
    </dgm:pt>
    <dgm:pt modelId="{BEB41A9E-C88F-4EB3-ABE3-5F3BDBB016E9}" type="pres">
      <dgm:prSet presAssocID="{91AE6B25-0D59-45BE-BE17-3E6FFAA72F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CD5AD-B6C3-419C-B956-56BA57D6DE61}" srcId="{CCC1F428-7768-4BD5-891F-C52136ECF464}" destId="{91AE6B25-0D59-45BE-BE17-3E6FFAA72FAB}" srcOrd="3" destOrd="0" parTransId="{614CCA1F-03F2-4003-B50A-897D1AD1B637}" sibTransId="{2348C591-E7ED-4043-9EC4-573CB1AA6E7E}"/>
    <dgm:cxn modelId="{8CF92E52-9DAB-49AA-B11B-999F44C23F12}" type="presOf" srcId="{DFCE2A29-B231-4234-BE30-5C0BB9D6AA09}" destId="{72D301D1-FEF4-469E-A56C-CCB5A21361AA}" srcOrd="0" destOrd="0" presId="urn:microsoft.com/office/officeart/2005/8/layout/vList2"/>
    <dgm:cxn modelId="{B5AD83C4-3952-45B1-94A5-0A55C735E5B4}" srcId="{CCC1F428-7768-4BD5-891F-C52136ECF464}" destId="{6B6A6599-8DD7-4FF5-B9F7-B257EE10DED4}" srcOrd="2" destOrd="0" parTransId="{2B2DF90B-422E-4A16-8243-9E52FE52072A}" sibTransId="{EB37A94C-920A-4C2A-B63A-44449399F653}"/>
    <dgm:cxn modelId="{B93A040A-2DD5-4D19-9447-766D2A0CBF2D}" type="presOf" srcId="{6B6A6599-8DD7-4FF5-B9F7-B257EE10DED4}" destId="{C1C960FD-7AD5-4280-9C0A-A143D8ABD5D3}" srcOrd="0" destOrd="0" presId="urn:microsoft.com/office/officeart/2005/8/layout/vList2"/>
    <dgm:cxn modelId="{A8746983-8AF1-4ED9-8501-C342CBE0BE5D}" type="presOf" srcId="{CCC1F428-7768-4BD5-891F-C52136ECF464}" destId="{A407F5CB-B233-4765-A71B-770C58A939DF}" srcOrd="0" destOrd="0" presId="urn:microsoft.com/office/officeart/2005/8/layout/vList2"/>
    <dgm:cxn modelId="{9CD9330D-D6F3-48F4-BEF9-A74276E5F590}" type="presOf" srcId="{B2398F81-0A16-403B-BBAA-D253F8CDB577}" destId="{A2110B0A-64A1-489F-929E-FB60CD3BB880}" srcOrd="0" destOrd="0" presId="urn:microsoft.com/office/officeart/2005/8/layout/vList2"/>
    <dgm:cxn modelId="{E6CD66DD-B610-4B40-85CA-8CA5F0933F1F}" srcId="{CCC1F428-7768-4BD5-891F-C52136ECF464}" destId="{DFCE2A29-B231-4234-BE30-5C0BB9D6AA09}" srcOrd="1" destOrd="0" parTransId="{2AD66A83-FFE5-4AF6-A2F8-7CF501FCF7D8}" sibTransId="{F0203948-F9D2-4127-848B-DC562B8170A8}"/>
    <dgm:cxn modelId="{C63F29E3-BE0C-4046-B339-A08F89F14C3A}" srcId="{CCC1F428-7768-4BD5-891F-C52136ECF464}" destId="{B2398F81-0A16-403B-BBAA-D253F8CDB577}" srcOrd="0" destOrd="0" parTransId="{6AC11767-2451-4567-BA06-577798800BC3}" sibTransId="{71970BFC-7784-4EFD-9966-9F4809D3B3B2}"/>
    <dgm:cxn modelId="{72AB796B-6F2B-4F17-B3D3-65EF1400D7ED}" type="presOf" srcId="{91AE6B25-0D59-45BE-BE17-3E6FFAA72FAB}" destId="{BEB41A9E-C88F-4EB3-ABE3-5F3BDBB016E9}" srcOrd="0" destOrd="0" presId="urn:microsoft.com/office/officeart/2005/8/layout/vList2"/>
    <dgm:cxn modelId="{CEA3D7C5-5E73-458F-8889-773CFADBC00F}" type="presParOf" srcId="{A407F5CB-B233-4765-A71B-770C58A939DF}" destId="{A2110B0A-64A1-489F-929E-FB60CD3BB880}" srcOrd="0" destOrd="0" presId="urn:microsoft.com/office/officeart/2005/8/layout/vList2"/>
    <dgm:cxn modelId="{14424E6A-6EDA-423B-8D55-BA6075FE6B0D}" type="presParOf" srcId="{A407F5CB-B233-4765-A71B-770C58A939DF}" destId="{010F479B-8934-4EA0-B262-09CB7A8E4174}" srcOrd="1" destOrd="0" presId="urn:microsoft.com/office/officeart/2005/8/layout/vList2"/>
    <dgm:cxn modelId="{C684707D-3F02-4C2B-BC50-6683BB374527}" type="presParOf" srcId="{A407F5CB-B233-4765-A71B-770C58A939DF}" destId="{72D301D1-FEF4-469E-A56C-CCB5A21361AA}" srcOrd="2" destOrd="0" presId="urn:microsoft.com/office/officeart/2005/8/layout/vList2"/>
    <dgm:cxn modelId="{914E534A-FACC-44EF-8573-B2AE30DA1962}" type="presParOf" srcId="{A407F5CB-B233-4765-A71B-770C58A939DF}" destId="{B8AB6172-4860-4DB6-94DA-CC3A5A819EF6}" srcOrd="3" destOrd="0" presId="urn:microsoft.com/office/officeart/2005/8/layout/vList2"/>
    <dgm:cxn modelId="{8CFE229E-11F4-4167-87E7-B65FD4B45276}" type="presParOf" srcId="{A407F5CB-B233-4765-A71B-770C58A939DF}" destId="{C1C960FD-7AD5-4280-9C0A-A143D8ABD5D3}" srcOrd="4" destOrd="0" presId="urn:microsoft.com/office/officeart/2005/8/layout/vList2"/>
    <dgm:cxn modelId="{A2747BA6-4F57-43C6-BBD8-60F1E76BD2C8}" type="presParOf" srcId="{A407F5CB-B233-4765-A71B-770C58A939DF}" destId="{A1814C30-F3A3-4EC8-9CD2-7BEF3651EFA1}" srcOrd="5" destOrd="0" presId="urn:microsoft.com/office/officeart/2005/8/layout/vList2"/>
    <dgm:cxn modelId="{8F896A7F-2F1C-4E51-917A-1CFEA91BFDE1}" type="presParOf" srcId="{A407F5CB-B233-4765-A71B-770C58A939DF}" destId="{BEB41A9E-C88F-4EB3-ABE3-5F3BDBB016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8C6B20A-54F0-4A2E-850D-AE1B84DF5E09}" type="doc">
      <dgm:prSet loTypeId="urn:microsoft.com/office/officeart/2005/8/layout/default#4" loCatId="list" qsTypeId="urn:microsoft.com/office/officeart/2005/8/quickstyle/simple2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024D92BC-7895-40A9-B9E9-A90A0906A16A}">
      <dgm:prSet phldrT="[Text]"/>
      <dgm:spPr/>
      <dgm:t>
        <a:bodyPr/>
        <a:lstStyle/>
        <a:p>
          <a:r>
            <a:rPr lang="en-US" dirty="0" smtClean="0"/>
            <a:t>Home Behavior</a:t>
          </a:r>
          <a:endParaRPr lang="en-US" dirty="0"/>
        </a:p>
      </dgm:t>
    </dgm:pt>
    <dgm:pt modelId="{05AB0178-6D95-4AAD-BCBB-3DC7F12B3107}" type="parTrans" cxnId="{B5217809-6A95-4D02-874F-32570E6B6802}">
      <dgm:prSet/>
      <dgm:spPr/>
      <dgm:t>
        <a:bodyPr/>
        <a:lstStyle/>
        <a:p>
          <a:endParaRPr lang="en-US"/>
        </a:p>
      </dgm:t>
    </dgm:pt>
    <dgm:pt modelId="{94CE4452-1BA3-46A9-B7CC-B7C93CB7061C}" type="sibTrans" cxnId="{B5217809-6A95-4D02-874F-32570E6B6802}">
      <dgm:prSet/>
      <dgm:spPr/>
      <dgm:t>
        <a:bodyPr/>
        <a:lstStyle/>
        <a:p>
          <a:endParaRPr lang="en-US"/>
        </a:p>
      </dgm:t>
    </dgm:pt>
    <dgm:pt modelId="{9A011B50-BDFE-47D1-8FAA-59E80AE29BE6}">
      <dgm:prSet phldrT="[Text]"/>
      <dgm:spPr/>
      <dgm:t>
        <a:bodyPr/>
        <a:lstStyle/>
        <a:p>
          <a:r>
            <a:rPr lang="en-US" dirty="0" smtClean="0"/>
            <a:t>Substance Abuse</a:t>
          </a:r>
          <a:endParaRPr lang="en-US" dirty="0"/>
        </a:p>
      </dgm:t>
    </dgm:pt>
    <dgm:pt modelId="{7A44274A-A81D-4762-9428-1C9E066E657F}" type="parTrans" cxnId="{1010E339-7A05-4D2C-B93B-E830371411B4}">
      <dgm:prSet/>
      <dgm:spPr/>
      <dgm:t>
        <a:bodyPr/>
        <a:lstStyle/>
        <a:p>
          <a:endParaRPr lang="en-US"/>
        </a:p>
      </dgm:t>
    </dgm:pt>
    <dgm:pt modelId="{1594BBCB-3960-4E6E-B0A1-22349CED1420}" type="sibTrans" cxnId="{1010E339-7A05-4D2C-B93B-E830371411B4}">
      <dgm:prSet/>
      <dgm:spPr/>
      <dgm:t>
        <a:bodyPr/>
        <a:lstStyle/>
        <a:p>
          <a:endParaRPr lang="en-US"/>
        </a:p>
      </dgm:t>
    </dgm:pt>
    <dgm:pt modelId="{60ADF735-6564-4BE2-BBEE-BF9733FB57F9}">
      <dgm:prSet phldrT="[Text]"/>
      <dgm:spPr/>
      <dgm:t>
        <a:bodyPr/>
        <a:lstStyle/>
        <a:p>
          <a:r>
            <a:rPr lang="en-US" dirty="0" smtClean="0"/>
            <a:t>Mental Health</a:t>
          </a:r>
          <a:endParaRPr lang="en-US" dirty="0"/>
        </a:p>
      </dgm:t>
    </dgm:pt>
    <dgm:pt modelId="{67C9C635-3EB6-4795-99EA-D7CBE10FA183}" type="parTrans" cxnId="{8208A695-1CAA-4E33-8C74-329624204CBA}">
      <dgm:prSet/>
      <dgm:spPr/>
      <dgm:t>
        <a:bodyPr/>
        <a:lstStyle/>
        <a:p>
          <a:endParaRPr lang="en-US"/>
        </a:p>
      </dgm:t>
    </dgm:pt>
    <dgm:pt modelId="{71EA2F97-762F-4E8C-9B49-7298E3851BF6}" type="sibTrans" cxnId="{8208A695-1CAA-4E33-8C74-329624204CBA}">
      <dgm:prSet/>
      <dgm:spPr/>
      <dgm:t>
        <a:bodyPr/>
        <a:lstStyle/>
        <a:p>
          <a:endParaRPr lang="en-US"/>
        </a:p>
      </dgm:t>
    </dgm:pt>
    <dgm:pt modelId="{64C2A71A-1D6B-4723-AE3F-AE9D3257C330}">
      <dgm:prSet phldrT="[Text]"/>
      <dgm:spPr/>
      <dgm:t>
        <a:bodyPr/>
        <a:lstStyle/>
        <a:p>
          <a:r>
            <a:rPr lang="en-US" dirty="0" smtClean="0"/>
            <a:t>School Records</a:t>
          </a:r>
          <a:endParaRPr lang="en-US" dirty="0"/>
        </a:p>
      </dgm:t>
    </dgm:pt>
    <dgm:pt modelId="{1EB5986B-B1B7-4786-9355-E3259DF57634}" type="parTrans" cxnId="{A13E9ECD-26D7-481D-AE75-1AF28579F17A}">
      <dgm:prSet/>
      <dgm:spPr/>
      <dgm:t>
        <a:bodyPr/>
        <a:lstStyle/>
        <a:p>
          <a:endParaRPr lang="en-US"/>
        </a:p>
      </dgm:t>
    </dgm:pt>
    <dgm:pt modelId="{DE888408-CAF1-4C6E-A182-1490703A93C9}" type="sibTrans" cxnId="{A13E9ECD-26D7-481D-AE75-1AF28579F17A}">
      <dgm:prSet/>
      <dgm:spPr/>
      <dgm:t>
        <a:bodyPr/>
        <a:lstStyle/>
        <a:p>
          <a:endParaRPr lang="en-US"/>
        </a:p>
      </dgm:t>
    </dgm:pt>
    <dgm:pt modelId="{D4730DF3-69B3-414F-B5D8-A524287C832F}" type="pres">
      <dgm:prSet presAssocID="{C8C6B20A-54F0-4A2E-850D-AE1B84DF5E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31710-0400-41D3-A9BC-D7DD94988C21}" type="pres">
      <dgm:prSet presAssocID="{024D92BC-7895-40A9-B9E9-A90A0906A1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28C5-E0E8-4951-A3D3-67DD09BE44BB}" type="pres">
      <dgm:prSet presAssocID="{94CE4452-1BA3-46A9-B7CC-B7C93CB7061C}" presName="sibTrans" presStyleCnt="0"/>
      <dgm:spPr/>
    </dgm:pt>
    <dgm:pt modelId="{B62A4959-011E-4D39-85A8-E797247AB9D6}" type="pres">
      <dgm:prSet presAssocID="{9A011B50-BDFE-47D1-8FAA-59E80AE29B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18E90-10DA-44DC-9C86-29DCD8E17A6A}" type="pres">
      <dgm:prSet presAssocID="{1594BBCB-3960-4E6E-B0A1-22349CED1420}" presName="sibTrans" presStyleCnt="0"/>
      <dgm:spPr/>
    </dgm:pt>
    <dgm:pt modelId="{EBAD07E4-CC1D-44DA-BF7C-84AB6329B894}" type="pres">
      <dgm:prSet presAssocID="{60ADF735-6564-4BE2-BBEE-BF9733FB57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E1AB9-08D7-4EAF-8797-9484080270EE}" type="pres">
      <dgm:prSet presAssocID="{71EA2F97-762F-4E8C-9B49-7298E3851BF6}" presName="sibTrans" presStyleCnt="0"/>
      <dgm:spPr/>
    </dgm:pt>
    <dgm:pt modelId="{840CAAD8-D2EE-4365-8D87-3D6EBB5C25BD}" type="pres">
      <dgm:prSet presAssocID="{64C2A71A-1D6B-4723-AE3F-AE9D3257C3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17809-6A95-4D02-874F-32570E6B6802}" srcId="{C8C6B20A-54F0-4A2E-850D-AE1B84DF5E09}" destId="{024D92BC-7895-40A9-B9E9-A90A0906A16A}" srcOrd="0" destOrd="0" parTransId="{05AB0178-6D95-4AAD-BCBB-3DC7F12B3107}" sibTransId="{94CE4452-1BA3-46A9-B7CC-B7C93CB7061C}"/>
    <dgm:cxn modelId="{A13E9ECD-26D7-481D-AE75-1AF28579F17A}" srcId="{C8C6B20A-54F0-4A2E-850D-AE1B84DF5E09}" destId="{64C2A71A-1D6B-4723-AE3F-AE9D3257C330}" srcOrd="3" destOrd="0" parTransId="{1EB5986B-B1B7-4786-9355-E3259DF57634}" sibTransId="{DE888408-CAF1-4C6E-A182-1490703A93C9}"/>
    <dgm:cxn modelId="{1010E339-7A05-4D2C-B93B-E830371411B4}" srcId="{C8C6B20A-54F0-4A2E-850D-AE1B84DF5E09}" destId="{9A011B50-BDFE-47D1-8FAA-59E80AE29BE6}" srcOrd="1" destOrd="0" parTransId="{7A44274A-A81D-4762-9428-1C9E066E657F}" sibTransId="{1594BBCB-3960-4E6E-B0A1-22349CED1420}"/>
    <dgm:cxn modelId="{8208A695-1CAA-4E33-8C74-329624204CBA}" srcId="{C8C6B20A-54F0-4A2E-850D-AE1B84DF5E09}" destId="{60ADF735-6564-4BE2-BBEE-BF9733FB57F9}" srcOrd="2" destOrd="0" parTransId="{67C9C635-3EB6-4795-99EA-D7CBE10FA183}" sibTransId="{71EA2F97-762F-4E8C-9B49-7298E3851BF6}"/>
    <dgm:cxn modelId="{BBE21126-7B00-405B-BCC6-C86DD09EDF67}" type="presOf" srcId="{9A011B50-BDFE-47D1-8FAA-59E80AE29BE6}" destId="{B62A4959-011E-4D39-85A8-E797247AB9D6}" srcOrd="0" destOrd="0" presId="urn:microsoft.com/office/officeart/2005/8/layout/default#4"/>
    <dgm:cxn modelId="{15497154-A1DE-4C6A-892F-359D2ECF844A}" type="presOf" srcId="{60ADF735-6564-4BE2-BBEE-BF9733FB57F9}" destId="{EBAD07E4-CC1D-44DA-BF7C-84AB6329B894}" srcOrd="0" destOrd="0" presId="urn:microsoft.com/office/officeart/2005/8/layout/default#4"/>
    <dgm:cxn modelId="{C1E257C6-F975-4F88-9334-7E7DD9826BD9}" type="presOf" srcId="{64C2A71A-1D6B-4723-AE3F-AE9D3257C330}" destId="{840CAAD8-D2EE-4365-8D87-3D6EBB5C25BD}" srcOrd="0" destOrd="0" presId="urn:microsoft.com/office/officeart/2005/8/layout/default#4"/>
    <dgm:cxn modelId="{D3DB6812-AAAD-46B0-B190-85F44C345BA0}" type="presOf" srcId="{C8C6B20A-54F0-4A2E-850D-AE1B84DF5E09}" destId="{D4730DF3-69B3-414F-B5D8-A524287C832F}" srcOrd="0" destOrd="0" presId="urn:microsoft.com/office/officeart/2005/8/layout/default#4"/>
    <dgm:cxn modelId="{59E7F532-29BE-4996-B074-1EB3FA4009CE}" type="presOf" srcId="{024D92BC-7895-40A9-B9E9-A90A0906A16A}" destId="{E6F31710-0400-41D3-A9BC-D7DD94988C21}" srcOrd="0" destOrd="0" presId="urn:microsoft.com/office/officeart/2005/8/layout/default#4"/>
    <dgm:cxn modelId="{C563BCE7-C347-4793-BEEC-E1F0BF33F331}" type="presParOf" srcId="{D4730DF3-69B3-414F-B5D8-A524287C832F}" destId="{E6F31710-0400-41D3-A9BC-D7DD94988C21}" srcOrd="0" destOrd="0" presId="urn:microsoft.com/office/officeart/2005/8/layout/default#4"/>
    <dgm:cxn modelId="{497B5673-00A5-4C65-BE2F-DB884BFAFBC9}" type="presParOf" srcId="{D4730DF3-69B3-414F-B5D8-A524287C832F}" destId="{E11128C5-E0E8-4951-A3D3-67DD09BE44BB}" srcOrd="1" destOrd="0" presId="urn:microsoft.com/office/officeart/2005/8/layout/default#4"/>
    <dgm:cxn modelId="{CD0986AF-788E-4999-904B-444B73DF4300}" type="presParOf" srcId="{D4730DF3-69B3-414F-B5D8-A524287C832F}" destId="{B62A4959-011E-4D39-85A8-E797247AB9D6}" srcOrd="2" destOrd="0" presId="urn:microsoft.com/office/officeart/2005/8/layout/default#4"/>
    <dgm:cxn modelId="{F77D8660-F309-4BE3-A791-03505A5226B7}" type="presParOf" srcId="{D4730DF3-69B3-414F-B5D8-A524287C832F}" destId="{34E18E90-10DA-44DC-9C86-29DCD8E17A6A}" srcOrd="3" destOrd="0" presId="urn:microsoft.com/office/officeart/2005/8/layout/default#4"/>
    <dgm:cxn modelId="{1E8A6A21-AA87-4417-890A-6F95E99B412D}" type="presParOf" srcId="{D4730DF3-69B3-414F-B5D8-A524287C832F}" destId="{EBAD07E4-CC1D-44DA-BF7C-84AB6329B894}" srcOrd="4" destOrd="0" presId="urn:microsoft.com/office/officeart/2005/8/layout/default#4"/>
    <dgm:cxn modelId="{4362F4FF-9D3E-44AA-A25D-7F40B3EF53F0}" type="presParOf" srcId="{D4730DF3-69B3-414F-B5D8-A524287C832F}" destId="{895E1AB9-08D7-4EAF-8797-9484080270EE}" srcOrd="5" destOrd="0" presId="urn:microsoft.com/office/officeart/2005/8/layout/default#4"/>
    <dgm:cxn modelId="{A9986295-82DC-4109-9CCD-2D5EB9BD3EB3}" type="presParOf" srcId="{D4730DF3-69B3-414F-B5D8-A524287C832F}" destId="{840CAAD8-D2EE-4365-8D87-3D6EBB5C25BD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87D398E-6AF5-4E37-BC62-620707CEFAB2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D64B7-18C2-4474-8BA6-C3CA0B34AB0F}">
      <dgm:prSet phldrT="[Text]" custT="1"/>
      <dgm:spPr/>
      <dgm:t>
        <a:bodyPr/>
        <a:lstStyle/>
        <a:p>
          <a:r>
            <a:rPr lang="en-US" sz="1600" dirty="0" smtClean="0"/>
            <a:t>Reach out to pre-trial programs</a:t>
          </a:r>
          <a:endParaRPr lang="en-US" sz="1600" dirty="0"/>
        </a:p>
      </dgm:t>
    </dgm:pt>
    <dgm:pt modelId="{9E7CD553-EB17-4A1E-BB3E-FDCF24E02209}" type="parTrans" cxnId="{20F8CD98-5332-4F4D-A4FB-E18475B8960E}">
      <dgm:prSet/>
      <dgm:spPr/>
      <dgm:t>
        <a:bodyPr/>
        <a:lstStyle/>
        <a:p>
          <a:endParaRPr lang="en-US" sz="1600"/>
        </a:p>
      </dgm:t>
    </dgm:pt>
    <dgm:pt modelId="{15C9D894-6FED-4B61-9257-F775B8EEB95C}" type="sibTrans" cxnId="{20F8CD98-5332-4F4D-A4FB-E18475B8960E}">
      <dgm:prSet custT="1"/>
      <dgm:spPr/>
      <dgm:t>
        <a:bodyPr/>
        <a:lstStyle/>
        <a:p>
          <a:endParaRPr lang="en-US" sz="1600" dirty="0"/>
        </a:p>
      </dgm:t>
    </dgm:pt>
    <dgm:pt modelId="{6F67735C-566A-4D5A-B1E4-EA27A61BB285}">
      <dgm:prSet custT="1"/>
      <dgm:spPr/>
      <dgm:t>
        <a:bodyPr/>
        <a:lstStyle/>
        <a:p>
          <a:r>
            <a:rPr lang="en-US" sz="1600" dirty="0" smtClean="0"/>
            <a:t>Learn Min. Mandatory</a:t>
          </a:r>
        </a:p>
      </dgm:t>
    </dgm:pt>
    <dgm:pt modelId="{FFD612A1-3534-4FCC-89E5-7B5BF88434F6}" type="parTrans" cxnId="{E45712F2-475B-4ADC-9E66-13B1683310F5}">
      <dgm:prSet/>
      <dgm:spPr/>
      <dgm:t>
        <a:bodyPr/>
        <a:lstStyle/>
        <a:p>
          <a:endParaRPr lang="en-US" sz="1600"/>
        </a:p>
      </dgm:t>
    </dgm:pt>
    <dgm:pt modelId="{2F6927BE-FBAD-4B4B-8AD0-48B4CF64D410}" type="sibTrans" cxnId="{E45712F2-475B-4ADC-9E66-13B1683310F5}">
      <dgm:prSet custT="1"/>
      <dgm:spPr/>
      <dgm:t>
        <a:bodyPr/>
        <a:lstStyle/>
        <a:p>
          <a:endParaRPr lang="en-US" sz="1600" dirty="0"/>
        </a:p>
      </dgm:t>
    </dgm:pt>
    <dgm:pt modelId="{5F8ADFB3-1298-4B01-A90E-6744AD914839}">
      <dgm:prSet custT="1"/>
      <dgm:spPr/>
      <dgm:t>
        <a:bodyPr/>
        <a:lstStyle/>
        <a:p>
          <a:r>
            <a:rPr lang="en-US" sz="1600" dirty="0" smtClean="0"/>
            <a:t>Recommend to Court</a:t>
          </a:r>
        </a:p>
      </dgm:t>
    </dgm:pt>
    <dgm:pt modelId="{AB3A48B7-2E62-4F1C-B2A0-E6416BECDF2E}" type="parTrans" cxnId="{B1343B74-A979-44D5-B3CC-837170BE69E4}">
      <dgm:prSet/>
      <dgm:spPr/>
      <dgm:t>
        <a:bodyPr/>
        <a:lstStyle/>
        <a:p>
          <a:endParaRPr lang="en-US" sz="1600"/>
        </a:p>
      </dgm:t>
    </dgm:pt>
    <dgm:pt modelId="{06854927-1A3B-4E42-9E7B-A5AFAA163FB6}" type="sibTrans" cxnId="{B1343B74-A979-44D5-B3CC-837170BE69E4}">
      <dgm:prSet custT="1"/>
      <dgm:spPr/>
      <dgm:t>
        <a:bodyPr/>
        <a:lstStyle/>
        <a:p>
          <a:endParaRPr lang="en-US" sz="1600" dirty="0"/>
        </a:p>
      </dgm:t>
    </dgm:pt>
    <dgm:pt modelId="{87DAC14B-237A-4854-AD26-3F4AF4BCAADC}">
      <dgm:prSet custT="1"/>
      <dgm:spPr/>
      <dgm:t>
        <a:bodyPr/>
        <a:lstStyle/>
        <a:p>
          <a:r>
            <a:rPr lang="en-US" sz="1600" dirty="0" smtClean="0"/>
            <a:t>Meet with family and defendant</a:t>
          </a:r>
        </a:p>
      </dgm:t>
    </dgm:pt>
    <dgm:pt modelId="{AE3996CF-5240-4C9D-BF10-AC312FB5178B}" type="parTrans" cxnId="{E2CC25EF-8F46-4993-B360-F81993C4F1B0}">
      <dgm:prSet/>
      <dgm:spPr/>
      <dgm:t>
        <a:bodyPr/>
        <a:lstStyle/>
        <a:p>
          <a:endParaRPr lang="en-US" sz="1600"/>
        </a:p>
      </dgm:t>
    </dgm:pt>
    <dgm:pt modelId="{8D28BB26-E62D-405B-A9BD-9F65F7E6785C}" type="sibTrans" cxnId="{E2CC25EF-8F46-4993-B360-F81993C4F1B0}">
      <dgm:prSet custT="1"/>
      <dgm:spPr/>
      <dgm:t>
        <a:bodyPr/>
        <a:lstStyle/>
        <a:p>
          <a:endParaRPr lang="en-US" sz="1600" dirty="0"/>
        </a:p>
      </dgm:t>
    </dgm:pt>
    <dgm:pt modelId="{BC28C3B0-9972-4F76-BDC3-F5B7EE3FDB61}">
      <dgm:prSet custT="1"/>
      <dgm:spPr/>
      <dgm:t>
        <a:bodyPr/>
        <a:lstStyle/>
        <a:p>
          <a:r>
            <a:rPr lang="en-US" sz="1600" dirty="0" smtClean="0"/>
            <a:t>Coordinate with other divisions</a:t>
          </a:r>
        </a:p>
      </dgm:t>
    </dgm:pt>
    <dgm:pt modelId="{218508A8-FD20-4E25-98E5-83D87F334E57}" type="parTrans" cxnId="{18AB1ACF-B7EE-404E-A009-A719E9F13EA8}">
      <dgm:prSet/>
      <dgm:spPr/>
      <dgm:t>
        <a:bodyPr/>
        <a:lstStyle/>
        <a:p>
          <a:endParaRPr lang="en-US" sz="1600"/>
        </a:p>
      </dgm:t>
    </dgm:pt>
    <dgm:pt modelId="{FF034E34-2D11-4B75-AEBA-F0D38A862840}" type="sibTrans" cxnId="{18AB1ACF-B7EE-404E-A009-A719E9F13EA8}">
      <dgm:prSet custT="1"/>
      <dgm:spPr/>
      <dgm:t>
        <a:bodyPr/>
        <a:lstStyle/>
        <a:p>
          <a:endParaRPr lang="en-US" sz="1600" dirty="0"/>
        </a:p>
      </dgm:t>
    </dgm:pt>
    <dgm:pt modelId="{4F2A1DFE-5113-4D97-9D3E-470FC8EC9098}" type="pres">
      <dgm:prSet presAssocID="{687D398E-6AF5-4E37-BC62-620707CEFA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317E4-E802-4432-8FF8-CF83AC27914B}" type="pres">
      <dgm:prSet presAssocID="{984D64B7-18C2-4474-8BA6-C3CA0B34AB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A734-1AC7-4594-B80E-E63BBEEA0286}" type="pres">
      <dgm:prSet presAssocID="{15C9D894-6FED-4B61-9257-F775B8EEB95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F0D949C-5568-438C-8206-B73921C43E3F}" type="pres">
      <dgm:prSet presAssocID="{15C9D894-6FED-4B61-9257-F775B8EEB95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1BE9B58-EC78-45C7-A2F1-9B3C374C6219}" type="pres">
      <dgm:prSet presAssocID="{6F67735C-566A-4D5A-B1E4-EA27A61BB2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6852-991A-4BC3-A2F6-9F14137C30D6}" type="pres">
      <dgm:prSet presAssocID="{2F6927BE-FBAD-4B4B-8AD0-48B4CF64D41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A412586-3CA0-4D1A-8639-6A06F78EC156}" type="pres">
      <dgm:prSet presAssocID="{2F6927BE-FBAD-4B4B-8AD0-48B4CF64D41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6BE7E99-A068-4791-9BC2-ACE5CFBD8810}" type="pres">
      <dgm:prSet presAssocID="{5F8ADFB3-1298-4B01-A90E-6744AD914839}" presName="node" presStyleLbl="node1" presStyleIdx="2" presStyleCnt="5" custScaleX="116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1A902-45BE-4A60-9DBC-63978A395E58}" type="pres">
      <dgm:prSet presAssocID="{06854927-1A3B-4E42-9E7B-A5AFAA163FB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2927983-1A0D-42E9-95CE-C2C395E5110D}" type="pres">
      <dgm:prSet presAssocID="{06854927-1A3B-4E42-9E7B-A5AFAA163FB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DFF50E-9466-45DD-AAA5-0D9F0E8FF9B0}" type="pres">
      <dgm:prSet presAssocID="{87DAC14B-237A-4854-AD26-3F4AF4BCAA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4E414-29FD-4F59-A9AB-3FBC44765F91}" type="pres">
      <dgm:prSet presAssocID="{8D28BB26-E62D-405B-A9BD-9F65F7E6785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D73B36E-9038-4E60-9161-38799999220A}" type="pres">
      <dgm:prSet presAssocID="{8D28BB26-E62D-405B-A9BD-9F65F7E6785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D88F894-C864-4778-B7EE-87805926D185}" type="pres">
      <dgm:prSet presAssocID="{BC28C3B0-9972-4F76-BDC3-F5B7EE3FDB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6D20E-E479-4A33-BB3B-E5D843DA8670}" type="pres">
      <dgm:prSet presAssocID="{FF034E34-2D11-4B75-AEBA-F0D38A86284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BE0041B-ECF7-4049-A2B0-5B6F8B9C544C}" type="pres">
      <dgm:prSet presAssocID="{FF034E34-2D11-4B75-AEBA-F0D38A86284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5AC54A3-5C89-4BD2-8CAF-16F5BD2C4F41}" type="presOf" srcId="{FF034E34-2D11-4B75-AEBA-F0D38A862840}" destId="{DBE0041B-ECF7-4049-A2B0-5B6F8B9C544C}" srcOrd="1" destOrd="0" presId="urn:microsoft.com/office/officeart/2005/8/layout/cycle2"/>
    <dgm:cxn modelId="{FADC639F-3919-4C05-A503-C679A7B74C69}" type="presOf" srcId="{2F6927BE-FBAD-4B4B-8AD0-48B4CF64D410}" destId="{9ABF6852-991A-4BC3-A2F6-9F14137C30D6}" srcOrd="0" destOrd="0" presId="urn:microsoft.com/office/officeart/2005/8/layout/cycle2"/>
    <dgm:cxn modelId="{18AB1ACF-B7EE-404E-A009-A719E9F13EA8}" srcId="{687D398E-6AF5-4E37-BC62-620707CEFAB2}" destId="{BC28C3B0-9972-4F76-BDC3-F5B7EE3FDB61}" srcOrd="4" destOrd="0" parTransId="{218508A8-FD20-4E25-98E5-83D87F334E57}" sibTransId="{FF034E34-2D11-4B75-AEBA-F0D38A862840}"/>
    <dgm:cxn modelId="{20F8CD98-5332-4F4D-A4FB-E18475B8960E}" srcId="{687D398E-6AF5-4E37-BC62-620707CEFAB2}" destId="{984D64B7-18C2-4474-8BA6-C3CA0B34AB0F}" srcOrd="0" destOrd="0" parTransId="{9E7CD553-EB17-4A1E-BB3E-FDCF24E02209}" sibTransId="{15C9D894-6FED-4B61-9257-F775B8EEB95C}"/>
    <dgm:cxn modelId="{6240F87F-AF05-4535-B246-EA5CE05FF1FA}" type="presOf" srcId="{15C9D894-6FED-4B61-9257-F775B8EEB95C}" destId="{6C3EA734-1AC7-4594-B80E-E63BBEEA0286}" srcOrd="0" destOrd="0" presId="urn:microsoft.com/office/officeart/2005/8/layout/cycle2"/>
    <dgm:cxn modelId="{06DCE165-960E-41A1-BE94-FE89AF50E838}" type="presOf" srcId="{8D28BB26-E62D-405B-A9BD-9F65F7E6785C}" destId="{9004E414-29FD-4F59-A9AB-3FBC44765F91}" srcOrd="0" destOrd="0" presId="urn:microsoft.com/office/officeart/2005/8/layout/cycle2"/>
    <dgm:cxn modelId="{AE344AB6-9A75-4FD5-A999-0491D7BF15D9}" type="presOf" srcId="{15C9D894-6FED-4B61-9257-F775B8EEB95C}" destId="{2F0D949C-5568-438C-8206-B73921C43E3F}" srcOrd="1" destOrd="0" presId="urn:microsoft.com/office/officeart/2005/8/layout/cycle2"/>
    <dgm:cxn modelId="{05353B05-2EBC-420E-B58B-699766714B3F}" type="presOf" srcId="{FF034E34-2D11-4B75-AEBA-F0D38A862840}" destId="{8416D20E-E479-4A33-BB3B-E5D843DA8670}" srcOrd="0" destOrd="0" presId="urn:microsoft.com/office/officeart/2005/8/layout/cycle2"/>
    <dgm:cxn modelId="{7F741C6D-61EF-4D44-BD80-52CD2B884907}" type="presOf" srcId="{BC28C3B0-9972-4F76-BDC3-F5B7EE3FDB61}" destId="{6D88F894-C864-4778-B7EE-87805926D185}" srcOrd="0" destOrd="0" presId="urn:microsoft.com/office/officeart/2005/8/layout/cycle2"/>
    <dgm:cxn modelId="{504AC46E-22E8-4E95-AE41-FF6E3757F226}" type="presOf" srcId="{5F8ADFB3-1298-4B01-A90E-6744AD914839}" destId="{56BE7E99-A068-4791-9BC2-ACE5CFBD8810}" srcOrd="0" destOrd="0" presId="urn:microsoft.com/office/officeart/2005/8/layout/cycle2"/>
    <dgm:cxn modelId="{E45712F2-475B-4ADC-9E66-13B1683310F5}" srcId="{687D398E-6AF5-4E37-BC62-620707CEFAB2}" destId="{6F67735C-566A-4D5A-B1E4-EA27A61BB285}" srcOrd="1" destOrd="0" parTransId="{FFD612A1-3534-4FCC-89E5-7B5BF88434F6}" sibTransId="{2F6927BE-FBAD-4B4B-8AD0-48B4CF64D410}"/>
    <dgm:cxn modelId="{633675E6-ED41-4A15-B2F5-16E1EDC3D2AC}" type="presOf" srcId="{87DAC14B-237A-4854-AD26-3F4AF4BCAADC}" destId="{B4DFF50E-9466-45DD-AAA5-0D9F0E8FF9B0}" srcOrd="0" destOrd="0" presId="urn:microsoft.com/office/officeart/2005/8/layout/cycle2"/>
    <dgm:cxn modelId="{07BBA7B5-1607-4800-9DD2-153A42C5A294}" type="presOf" srcId="{2F6927BE-FBAD-4B4B-8AD0-48B4CF64D410}" destId="{8A412586-3CA0-4D1A-8639-6A06F78EC156}" srcOrd="1" destOrd="0" presId="urn:microsoft.com/office/officeart/2005/8/layout/cycle2"/>
    <dgm:cxn modelId="{2D5390D5-53F4-473B-8E0B-B1533636C314}" type="presOf" srcId="{687D398E-6AF5-4E37-BC62-620707CEFAB2}" destId="{4F2A1DFE-5113-4D97-9D3E-470FC8EC9098}" srcOrd="0" destOrd="0" presId="urn:microsoft.com/office/officeart/2005/8/layout/cycle2"/>
    <dgm:cxn modelId="{D5629604-F4F0-46E1-81BC-120B9B54101E}" type="presOf" srcId="{8D28BB26-E62D-405B-A9BD-9F65F7E6785C}" destId="{0D73B36E-9038-4E60-9161-38799999220A}" srcOrd="1" destOrd="0" presId="urn:microsoft.com/office/officeart/2005/8/layout/cycle2"/>
    <dgm:cxn modelId="{F398DA50-313F-4F9F-98B1-4316AEEE8BBA}" type="presOf" srcId="{6F67735C-566A-4D5A-B1E4-EA27A61BB285}" destId="{21BE9B58-EC78-45C7-A2F1-9B3C374C6219}" srcOrd="0" destOrd="0" presId="urn:microsoft.com/office/officeart/2005/8/layout/cycle2"/>
    <dgm:cxn modelId="{29E1E382-80EC-4725-B513-0FBABE0ABCF8}" type="presOf" srcId="{06854927-1A3B-4E42-9E7B-A5AFAA163FB6}" destId="{4D81A902-45BE-4A60-9DBC-63978A395E58}" srcOrd="0" destOrd="0" presId="urn:microsoft.com/office/officeart/2005/8/layout/cycle2"/>
    <dgm:cxn modelId="{E2CC25EF-8F46-4993-B360-F81993C4F1B0}" srcId="{687D398E-6AF5-4E37-BC62-620707CEFAB2}" destId="{87DAC14B-237A-4854-AD26-3F4AF4BCAADC}" srcOrd="3" destOrd="0" parTransId="{AE3996CF-5240-4C9D-BF10-AC312FB5178B}" sibTransId="{8D28BB26-E62D-405B-A9BD-9F65F7E6785C}"/>
    <dgm:cxn modelId="{B63DF05C-9538-486E-9AAE-A38280EEB960}" type="presOf" srcId="{06854927-1A3B-4E42-9E7B-A5AFAA163FB6}" destId="{62927983-1A0D-42E9-95CE-C2C395E5110D}" srcOrd="1" destOrd="0" presId="urn:microsoft.com/office/officeart/2005/8/layout/cycle2"/>
    <dgm:cxn modelId="{8B6349FC-B154-48C0-A272-2372E9777583}" type="presOf" srcId="{984D64B7-18C2-4474-8BA6-C3CA0B34AB0F}" destId="{232317E4-E802-4432-8FF8-CF83AC27914B}" srcOrd="0" destOrd="0" presId="urn:microsoft.com/office/officeart/2005/8/layout/cycle2"/>
    <dgm:cxn modelId="{B1343B74-A979-44D5-B3CC-837170BE69E4}" srcId="{687D398E-6AF5-4E37-BC62-620707CEFAB2}" destId="{5F8ADFB3-1298-4B01-A90E-6744AD914839}" srcOrd="2" destOrd="0" parTransId="{AB3A48B7-2E62-4F1C-B2A0-E6416BECDF2E}" sibTransId="{06854927-1A3B-4E42-9E7B-A5AFAA163FB6}"/>
    <dgm:cxn modelId="{AF19353B-ED8C-495A-8E05-234EA19BF6F3}" type="presParOf" srcId="{4F2A1DFE-5113-4D97-9D3E-470FC8EC9098}" destId="{232317E4-E802-4432-8FF8-CF83AC27914B}" srcOrd="0" destOrd="0" presId="urn:microsoft.com/office/officeart/2005/8/layout/cycle2"/>
    <dgm:cxn modelId="{E8782B0A-E91A-4CAD-A202-4133E9C97D5C}" type="presParOf" srcId="{4F2A1DFE-5113-4D97-9D3E-470FC8EC9098}" destId="{6C3EA734-1AC7-4594-B80E-E63BBEEA0286}" srcOrd="1" destOrd="0" presId="urn:microsoft.com/office/officeart/2005/8/layout/cycle2"/>
    <dgm:cxn modelId="{AD734D24-85F3-4A76-9C3B-3C3B5789B351}" type="presParOf" srcId="{6C3EA734-1AC7-4594-B80E-E63BBEEA0286}" destId="{2F0D949C-5568-438C-8206-B73921C43E3F}" srcOrd="0" destOrd="0" presId="urn:microsoft.com/office/officeart/2005/8/layout/cycle2"/>
    <dgm:cxn modelId="{9DF48AE1-CE6E-46FE-A317-8FCFFF9F0731}" type="presParOf" srcId="{4F2A1DFE-5113-4D97-9D3E-470FC8EC9098}" destId="{21BE9B58-EC78-45C7-A2F1-9B3C374C6219}" srcOrd="2" destOrd="0" presId="urn:microsoft.com/office/officeart/2005/8/layout/cycle2"/>
    <dgm:cxn modelId="{923D44E9-A863-4E9A-A6FB-C77939615285}" type="presParOf" srcId="{4F2A1DFE-5113-4D97-9D3E-470FC8EC9098}" destId="{9ABF6852-991A-4BC3-A2F6-9F14137C30D6}" srcOrd="3" destOrd="0" presId="urn:microsoft.com/office/officeart/2005/8/layout/cycle2"/>
    <dgm:cxn modelId="{E6EA187B-03D4-455E-8902-23DC25C41009}" type="presParOf" srcId="{9ABF6852-991A-4BC3-A2F6-9F14137C30D6}" destId="{8A412586-3CA0-4D1A-8639-6A06F78EC156}" srcOrd="0" destOrd="0" presId="urn:microsoft.com/office/officeart/2005/8/layout/cycle2"/>
    <dgm:cxn modelId="{6140DCE3-B7DB-41CB-BE10-E2FB7F5EC414}" type="presParOf" srcId="{4F2A1DFE-5113-4D97-9D3E-470FC8EC9098}" destId="{56BE7E99-A068-4791-9BC2-ACE5CFBD8810}" srcOrd="4" destOrd="0" presId="urn:microsoft.com/office/officeart/2005/8/layout/cycle2"/>
    <dgm:cxn modelId="{BA92B2A2-43C9-4651-8427-2A8FCF86C757}" type="presParOf" srcId="{4F2A1DFE-5113-4D97-9D3E-470FC8EC9098}" destId="{4D81A902-45BE-4A60-9DBC-63978A395E58}" srcOrd="5" destOrd="0" presId="urn:microsoft.com/office/officeart/2005/8/layout/cycle2"/>
    <dgm:cxn modelId="{7CE35B98-7094-42AE-8B40-5742117F59D6}" type="presParOf" srcId="{4D81A902-45BE-4A60-9DBC-63978A395E58}" destId="{62927983-1A0D-42E9-95CE-C2C395E5110D}" srcOrd="0" destOrd="0" presId="urn:microsoft.com/office/officeart/2005/8/layout/cycle2"/>
    <dgm:cxn modelId="{1258E666-C533-4C0E-A3D4-F782B362E4CC}" type="presParOf" srcId="{4F2A1DFE-5113-4D97-9D3E-470FC8EC9098}" destId="{B4DFF50E-9466-45DD-AAA5-0D9F0E8FF9B0}" srcOrd="6" destOrd="0" presId="urn:microsoft.com/office/officeart/2005/8/layout/cycle2"/>
    <dgm:cxn modelId="{1EB6473D-B76B-4C0E-BDD2-B1A74C031FAD}" type="presParOf" srcId="{4F2A1DFE-5113-4D97-9D3E-470FC8EC9098}" destId="{9004E414-29FD-4F59-A9AB-3FBC44765F91}" srcOrd="7" destOrd="0" presId="urn:microsoft.com/office/officeart/2005/8/layout/cycle2"/>
    <dgm:cxn modelId="{E6F044C0-158A-40FD-A303-E85EE8256423}" type="presParOf" srcId="{9004E414-29FD-4F59-A9AB-3FBC44765F91}" destId="{0D73B36E-9038-4E60-9161-38799999220A}" srcOrd="0" destOrd="0" presId="urn:microsoft.com/office/officeart/2005/8/layout/cycle2"/>
    <dgm:cxn modelId="{221B8DEA-FDD1-406E-A805-17B7201BCCD5}" type="presParOf" srcId="{4F2A1DFE-5113-4D97-9D3E-470FC8EC9098}" destId="{6D88F894-C864-4778-B7EE-87805926D185}" srcOrd="8" destOrd="0" presId="urn:microsoft.com/office/officeart/2005/8/layout/cycle2"/>
    <dgm:cxn modelId="{13FDB626-FF24-46CA-978F-BA4206AD61C0}" type="presParOf" srcId="{4F2A1DFE-5113-4D97-9D3E-470FC8EC9098}" destId="{8416D20E-E479-4A33-BB3B-E5D843DA8670}" srcOrd="9" destOrd="0" presId="urn:microsoft.com/office/officeart/2005/8/layout/cycle2"/>
    <dgm:cxn modelId="{35DB5AF3-1C9E-44E6-9CEA-2838ED283688}" type="presParOf" srcId="{8416D20E-E479-4A33-BB3B-E5D843DA8670}" destId="{DBE0041B-ECF7-4049-A2B0-5B6F8B9C54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F105B19-0F2C-4C83-9803-F2680D2648D1}" type="doc">
      <dgm:prSet loTypeId="urn:microsoft.com/office/officeart/2005/8/layout/hList6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85F0E84-D8A5-460A-B9E1-90337511FBE9}">
      <dgm:prSet phldrT="[Text]" custT="1"/>
      <dgm:spPr/>
      <dgm:t>
        <a:bodyPr/>
        <a:lstStyle/>
        <a:p>
          <a:r>
            <a:rPr lang="en-US" sz="1600" dirty="0" smtClean="0"/>
            <a:t>Client History</a:t>
          </a:r>
          <a:endParaRPr lang="en-US" sz="1600" dirty="0"/>
        </a:p>
      </dgm:t>
    </dgm:pt>
    <dgm:pt modelId="{665FBB10-4572-496E-937C-8FC4B45214B0}" type="parTrans" cxnId="{0F564108-4333-4724-820B-97B1A5F688AC}">
      <dgm:prSet/>
      <dgm:spPr/>
      <dgm:t>
        <a:bodyPr/>
        <a:lstStyle/>
        <a:p>
          <a:endParaRPr lang="en-US" sz="2000"/>
        </a:p>
      </dgm:t>
    </dgm:pt>
    <dgm:pt modelId="{1CA6F936-B18F-4573-B05C-560ED86FC1BE}" type="sibTrans" cxnId="{0F564108-4333-4724-820B-97B1A5F688AC}">
      <dgm:prSet/>
      <dgm:spPr/>
      <dgm:t>
        <a:bodyPr/>
        <a:lstStyle/>
        <a:p>
          <a:endParaRPr lang="en-US" sz="2000"/>
        </a:p>
      </dgm:t>
    </dgm:pt>
    <dgm:pt modelId="{1D79E8B9-EF68-4FD9-9A21-C74952CD15D5}">
      <dgm:prSet phldrT="[Text]" custT="1"/>
      <dgm:spPr/>
      <dgm:t>
        <a:bodyPr/>
        <a:lstStyle/>
        <a:p>
          <a:r>
            <a:rPr lang="en-US" sz="1200" dirty="0" smtClean="0"/>
            <a:t>Medical</a:t>
          </a:r>
          <a:endParaRPr lang="en-US" sz="1200" dirty="0"/>
        </a:p>
      </dgm:t>
    </dgm:pt>
    <dgm:pt modelId="{F74E2923-C399-4F2D-B89B-5B71636FAEE4}" type="parTrans" cxnId="{7A043BFB-D21A-4CFF-B53D-F6CAF4CFB2C3}">
      <dgm:prSet/>
      <dgm:spPr/>
      <dgm:t>
        <a:bodyPr/>
        <a:lstStyle/>
        <a:p>
          <a:endParaRPr lang="en-US" sz="2000"/>
        </a:p>
      </dgm:t>
    </dgm:pt>
    <dgm:pt modelId="{63A3EFB9-9535-4AF0-8F6A-E080AF48D135}" type="sibTrans" cxnId="{7A043BFB-D21A-4CFF-B53D-F6CAF4CFB2C3}">
      <dgm:prSet/>
      <dgm:spPr/>
      <dgm:t>
        <a:bodyPr/>
        <a:lstStyle/>
        <a:p>
          <a:endParaRPr lang="en-US" sz="2000"/>
        </a:p>
      </dgm:t>
    </dgm:pt>
    <dgm:pt modelId="{494DA61C-71F8-4CC4-9370-7B27BFE489D4}">
      <dgm:prSet phldrT="[Text]" custT="1"/>
      <dgm:spPr/>
      <dgm:t>
        <a:bodyPr/>
        <a:lstStyle/>
        <a:p>
          <a:r>
            <a:rPr lang="en-US" sz="1600" dirty="0" smtClean="0"/>
            <a:t>Develop Client Specific Plan</a:t>
          </a:r>
          <a:endParaRPr lang="en-US" sz="1600" dirty="0"/>
        </a:p>
      </dgm:t>
    </dgm:pt>
    <dgm:pt modelId="{07A55B97-B93F-492C-86CE-0B995F71FB10}" type="parTrans" cxnId="{7E8B6807-7AD1-4B45-9184-3B708F56B955}">
      <dgm:prSet/>
      <dgm:spPr/>
      <dgm:t>
        <a:bodyPr/>
        <a:lstStyle/>
        <a:p>
          <a:endParaRPr lang="en-US" sz="2000"/>
        </a:p>
      </dgm:t>
    </dgm:pt>
    <dgm:pt modelId="{8DC2D54C-5BD9-4293-A232-F134705CD88D}" type="sibTrans" cxnId="{7E8B6807-7AD1-4B45-9184-3B708F56B955}">
      <dgm:prSet/>
      <dgm:spPr/>
      <dgm:t>
        <a:bodyPr/>
        <a:lstStyle/>
        <a:p>
          <a:endParaRPr lang="en-US" sz="2000"/>
        </a:p>
      </dgm:t>
    </dgm:pt>
    <dgm:pt modelId="{E03F4782-6DFC-4D42-B0EA-3D8F4FA9EF7D}">
      <dgm:prSet phldrT="[Text]" custT="1"/>
      <dgm:spPr/>
      <dgm:t>
        <a:bodyPr/>
        <a:lstStyle/>
        <a:p>
          <a:r>
            <a:rPr lang="en-US" sz="1600" dirty="0" smtClean="0"/>
            <a:t>Alternatives to Level 5</a:t>
          </a:r>
          <a:endParaRPr lang="en-US" sz="1600" dirty="0"/>
        </a:p>
      </dgm:t>
    </dgm:pt>
    <dgm:pt modelId="{2F523D9B-18F0-4809-97BA-B2CBB5E0A038}" type="parTrans" cxnId="{BB42CA8E-226D-459E-9790-013896ED89B1}">
      <dgm:prSet/>
      <dgm:spPr/>
      <dgm:t>
        <a:bodyPr/>
        <a:lstStyle/>
        <a:p>
          <a:endParaRPr lang="en-US" sz="2000"/>
        </a:p>
      </dgm:t>
    </dgm:pt>
    <dgm:pt modelId="{6319D8B3-BAB9-4861-B76A-345BB9B50E18}" type="sibTrans" cxnId="{BB42CA8E-226D-459E-9790-013896ED89B1}">
      <dgm:prSet/>
      <dgm:spPr/>
      <dgm:t>
        <a:bodyPr/>
        <a:lstStyle/>
        <a:p>
          <a:endParaRPr lang="en-US" sz="2000"/>
        </a:p>
      </dgm:t>
    </dgm:pt>
    <dgm:pt modelId="{79A3B90B-FCEE-49FC-9438-C596BCA6DA47}">
      <dgm:prSet phldrT="[Text]" custT="1"/>
      <dgm:spPr/>
      <dgm:t>
        <a:bodyPr/>
        <a:lstStyle/>
        <a:p>
          <a:r>
            <a:rPr lang="en-US" sz="1600" dirty="0" smtClean="0"/>
            <a:t>Provide Mitigating Factors at Sentencing</a:t>
          </a:r>
          <a:endParaRPr lang="en-US" sz="1600" dirty="0"/>
        </a:p>
      </dgm:t>
    </dgm:pt>
    <dgm:pt modelId="{B5C4DD34-5C9B-4991-8DD8-6028860A0966}" type="parTrans" cxnId="{387B470E-F3BD-40CF-B5FC-E5FA4CF056BF}">
      <dgm:prSet/>
      <dgm:spPr/>
      <dgm:t>
        <a:bodyPr/>
        <a:lstStyle/>
        <a:p>
          <a:endParaRPr lang="en-US" sz="2000"/>
        </a:p>
      </dgm:t>
    </dgm:pt>
    <dgm:pt modelId="{42456426-9D48-4BF5-84F8-6CD39728EFEB}" type="sibTrans" cxnId="{387B470E-F3BD-40CF-B5FC-E5FA4CF056BF}">
      <dgm:prSet/>
      <dgm:spPr/>
      <dgm:t>
        <a:bodyPr/>
        <a:lstStyle/>
        <a:p>
          <a:endParaRPr lang="en-US" sz="2000"/>
        </a:p>
      </dgm:t>
    </dgm:pt>
    <dgm:pt modelId="{95045FFE-C488-41DF-BFFC-DEFA534BD4FB}">
      <dgm:prSet phldrT="[Text]" custT="1"/>
      <dgm:spPr/>
      <dgm:t>
        <a:bodyPr/>
        <a:lstStyle/>
        <a:p>
          <a:r>
            <a:rPr lang="en-US" sz="1200" dirty="0" smtClean="0"/>
            <a:t>Mental-Health</a:t>
          </a:r>
          <a:endParaRPr lang="en-US" sz="1200" dirty="0"/>
        </a:p>
      </dgm:t>
    </dgm:pt>
    <dgm:pt modelId="{C5335855-6DE1-440E-B164-F7F20568B81F}" type="parTrans" cxnId="{9453A3CC-D988-4F78-BEE9-F53FF491CF28}">
      <dgm:prSet/>
      <dgm:spPr/>
      <dgm:t>
        <a:bodyPr/>
        <a:lstStyle/>
        <a:p>
          <a:endParaRPr lang="en-US" sz="2000"/>
        </a:p>
      </dgm:t>
    </dgm:pt>
    <dgm:pt modelId="{6E8F001F-488C-4C4A-B9D8-B7DD122F5336}" type="sibTrans" cxnId="{9453A3CC-D988-4F78-BEE9-F53FF491CF28}">
      <dgm:prSet/>
      <dgm:spPr/>
      <dgm:t>
        <a:bodyPr/>
        <a:lstStyle/>
        <a:p>
          <a:endParaRPr lang="en-US" sz="2000"/>
        </a:p>
      </dgm:t>
    </dgm:pt>
    <dgm:pt modelId="{8E41062D-7320-4E4D-B200-64F895E2C644}">
      <dgm:prSet phldrT="[Text]" custT="1"/>
      <dgm:spPr/>
      <dgm:t>
        <a:bodyPr/>
        <a:lstStyle/>
        <a:p>
          <a:r>
            <a:rPr lang="en-US" sz="1200" dirty="0" smtClean="0"/>
            <a:t>Substance Abuse</a:t>
          </a:r>
          <a:endParaRPr lang="en-US" sz="1200" dirty="0"/>
        </a:p>
      </dgm:t>
    </dgm:pt>
    <dgm:pt modelId="{D4890A97-A4B8-4E5F-BFB5-D4F38038D1C3}" type="parTrans" cxnId="{5822ABF9-7E73-4D7E-B30F-861C8C061C16}">
      <dgm:prSet/>
      <dgm:spPr/>
      <dgm:t>
        <a:bodyPr/>
        <a:lstStyle/>
        <a:p>
          <a:endParaRPr lang="en-US" sz="2000"/>
        </a:p>
      </dgm:t>
    </dgm:pt>
    <dgm:pt modelId="{FF8D17F2-72A2-430C-BBD8-39BE7C7C4A79}" type="sibTrans" cxnId="{5822ABF9-7E73-4D7E-B30F-861C8C061C16}">
      <dgm:prSet/>
      <dgm:spPr/>
      <dgm:t>
        <a:bodyPr/>
        <a:lstStyle/>
        <a:p>
          <a:endParaRPr lang="en-US" sz="2000"/>
        </a:p>
      </dgm:t>
    </dgm:pt>
    <dgm:pt modelId="{3A3CDB36-3CB1-4D7A-9A16-257556602BC8}">
      <dgm:prSet phldrT="[Text]" custT="1"/>
      <dgm:spPr/>
      <dgm:t>
        <a:bodyPr/>
        <a:lstStyle/>
        <a:p>
          <a:r>
            <a:rPr lang="en-US" sz="1200" dirty="0" smtClean="0"/>
            <a:t>For Conditional Pre-Release</a:t>
          </a:r>
          <a:endParaRPr lang="en-US" sz="1200" dirty="0"/>
        </a:p>
      </dgm:t>
    </dgm:pt>
    <dgm:pt modelId="{C9AF326B-A103-4D04-84EA-A1EF460C991A}" type="parTrans" cxnId="{028A64DD-4888-4CD1-BE8A-FAA461C0C52D}">
      <dgm:prSet/>
      <dgm:spPr/>
      <dgm:t>
        <a:bodyPr/>
        <a:lstStyle/>
        <a:p>
          <a:endParaRPr lang="en-US" sz="2000"/>
        </a:p>
      </dgm:t>
    </dgm:pt>
    <dgm:pt modelId="{E7245464-4771-4018-9B6E-0AFD6D5CE230}" type="sibTrans" cxnId="{028A64DD-4888-4CD1-BE8A-FAA461C0C52D}">
      <dgm:prSet/>
      <dgm:spPr/>
      <dgm:t>
        <a:bodyPr/>
        <a:lstStyle/>
        <a:p>
          <a:endParaRPr lang="en-US" sz="2000"/>
        </a:p>
      </dgm:t>
    </dgm:pt>
    <dgm:pt modelId="{FD170797-AA2E-461B-A01E-7DB2616F45FC}">
      <dgm:prSet phldrT="[Text]" custT="1"/>
      <dgm:spPr/>
      <dgm:t>
        <a:bodyPr/>
        <a:lstStyle/>
        <a:p>
          <a:r>
            <a:rPr lang="en-US" sz="1600" dirty="0" smtClean="0"/>
            <a:t>Assist Attorneys</a:t>
          </a:r>
          <a:endParaRPr lang="en-US" sz="1600" dirty="0"/>
        </a:p>
      </dgm:t>
    </dgm:pt>
    <dgm:pt modelId="{C1CC775A-AB74-4704-ACE9-1F2EEF7BEB57}" type="parTrans" cxnId="{9C48A9B2-4F41-4672-8C82-2D03EFC92AB1}">
      <dgm:prSet/>
      <dgm:spPr/>
      <dgm:t>
        <a:bodyPr/>
        <a:lstStyle/>
        <a:p>
          <a:endParaRPr lang="en-US" sz="2000"/>
        </a:p>
      </dgm:t>
    </dgm:pt>
    <dgm:pt modelId="{DFA6D366-C979-4C16-8937-203C72312193}" type="sibTrans" cxnId="{9C48A9B2-4F41-4672-8C82-2D03EFC92AB1}">
      <dgm:prSet/>
      <dgm:spPr/>
      <dgm:t>
        <a:bodyPr/>
        <a:lstStyle/>
        <a:p>
          <a:endParaRPr lang="en-US" sz="2000"/>
        </a:p>
      </dgm:t>
    </dgm:pt>
    <dgm:pt modelId="{19B38591-56C9-4A3E-B9AA-152414085FB3}">
      <dgm:prSet phldrT="[Text]" custT="1"/>
      <dgm:spPr/>
      <dgm:t>
        <a:bodyPr/>
        <a:lstStyle/>
        <a:p>
          <a:r>
            <a:rPr lang="en-US" sz="1200" dirty="0" smtClean="0"/>
            <a:t>In hiring Experts</a:t>
          </a:r>
          <a:endParaRPr lang="en-US" sz="1200" dirty="0"/>
        </a:p>
      </dgm:t>
    </dgm:pt>
    <dgm:pt modelId="{41124EC9-12C5-44BF-89DF-537F02E73377}" type="parTrans" cxnId="{7F5897D4-88CA-4B3A-863A-C1CC57B3FB48}">
      <dgm:prSet/>
      <dgm:spPr/>
      <dgm:t>
        <a:bodyPr/>
        <a:lstStyle/>
        <a:p>
          <a:endParaRPr lang="en-US" sz="2000"/>
        </a:p>
      </dgm:t>
    </dgm:pt>
    <dgm:pt modelId="{56886C71-14DF-4A52-A727-92D2D414854D}" type="sibTrans" cxnId="{7F5897D4-88CA-4B3A-863A-C1CC57B3FB48}">
      <dgm:prSet/>
      <dgm:spPr/>
      <dgm:t>
        <a:bodyPr/>
        <a:lstStyle/>
        <a:p>
          <a:endParaRPr lang="en-US" sz="2000"/>
        </a:p>
      </dgm:t>
    </dgm:pt>
    <dgm:pt modelId="{C2B33D5F-5CF5-44FA-A6CA-0C9625655EBE}">
      <dgm:prSet phldrT="[Text]" custT="1"/>
      <dgm:spPr/>
      <dgm:t>
        <a:bodyPr/>
        <a:lstStyle/>
        <a:p>
          <a:r>
            <a:rPr lang="en-US" sz="1200" dirty="0" smtClean="0"/>
            <a:t>Defenses</a:t>
          </a:r>
          <a:endParaRPr lang="en-US" sz="1200" dirty="0"/>
        </a:p>
      </dgm:t>
    </dgm:pt>
    <dgm:pt modelId="{AEC0F295-1627-4E2F-854A-17FE6254644F}" type="parTrans" cxnId="{C6AD0ADC-4A31-4E3F-BB39-072DE4FB1CF8}">
      <dgm:prSet/>
      <dgm:spPr/>
      <dgm:t>
        <a:bodyPr/>
        <a:lstStyle/>
        <a:p>
          <a:endParaRPr lang="en-US" sz="2000"/>
        </a:p>
      </dgm:t>
    </dgm:pt>
    <dgm:pt modelId="{50327475-1963-4DE0-B804-43F02F60D940}" type="sibTrans" cxnId="{C6AD0ADC-4A31-4E3F-BB39-072DE4FB1CF8}">
      <dgm:prSet/>
      <dgm:spPr/>
      <dgm:t>
        <a:bodyPr/>
        <a:lstStyle/>
        <a:p>
          <a:endParaRPr lang="en-US" sz="2000"/>
        </a:p>
      </dgm:t>
    </dgm:pt>
    <dgm:pt modelId="{45F283FB-EFA7-408C-9D3D-A54008C5BC92}" type="pres">
      <dgm:prSet presAssocID="{6F105B19-0F2C-4C83-9803-F2680D2648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54F03-F440-462F-81F3-653F22690930}" type="pres">
      <dgm:prSet presAssocID="{485F0E84-D8A5-460A-B9E1-90337511FB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2066-A4CE-4F7C-A9E8-111E3475126B}" type="pres">
      <dgm:prSet presAssocID="{1CA6F936-B18F-4573-B05C-560ED86FC1BE}" presName="sibTrans" presStyleCnt="0"/>
      <dgm:spPr/>
      <dgm:t>
        <a:bodyPr/>
        <a:lstStyle/>
        <a:p>
          <a:endParaRPr lang="en-US"/>
        </a:p>
      </dgm:t>
    </dgm:pt>
    <dgm:pt modelId="{6FB017B6-1CC4-4932-A91C-EFB4F898EF0A}" type="pres">
      <dgm:prSet presAssocID="{494DA61C-71F8-4CC4-9370-7B27BFE489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BE123-1D15-4344-8514-E06B424ED1FC}" type="pres">
      <dgm:prSet presAssocID="{8DC2D54C-5BD9-4293-A232-F134705CD88D}" presName="sibTrans" presStyleCnt="0"/>
      <dgm:spPr/>
      <dgm:t>
        <a:bodyPr/>
        <a:lstStyle/>
        <a:p>
          <a:endParaRPr lang="en-US"/>
        </a:p>
      </dgm:t>
    </dgm:pt>
    <dgm:pt modelId="{1BBF722E-3B22-46BC-9AFF-EEC166C3096B}" type="pres">
      <dgm:prSet presAssocID="{E03F4782-6DFC-4D42-B0EA-3D8F4FA9EF7D}" presName="node" presStyleLbl="node1" presStyleIdx="2" presStyleCnt="5" custScaleX="139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76F-E1A6-4EDA-9C80-009C48A436FD}" type="pres">
      <dgm:prSet presAssocID="{6319D8B3-BAB9-4861-B76A-345BB9B50E18}" presName="sibTrans" presStyleCnt="0"/>
      <dgm:spPr/>
      <dgm:t>
        <a:bodyPr/>
        <a:lstStyle/>
        <a:p>
          <a:endParaRPr lang="en-US"/>
        </a:p>
      </dgm:t>
    </dgm:pt>
    <dgm:pt modelId="{CF649511-0A70-4AB3-AB95-A4A6C7B81BDD}" type="pres">
      <dgm:prSet presAssocID="{79A3B90B-FCEE-49FC-9438-C596BCA6DA47}" presName="node" presStyleLbl="node1" presStyleIdx="3" presStyleCnt="5" custScaleX="121158" custLinFactNeighborX="-4733" custLinFactNeighborY="-2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D9895-76E0-4214-8E23-D38159EA0DBD}" type="pres">
      <dgm:prSet presAssocID="{42456426-9D48-4BF5-84F8-6CD39728EFEB}" presName="sibTrans" presStyleCnt="0"/>
      <dgm:spPr/>
      <dgm:t>
        <a:bodyPr/>
        <a:lstStyle/>
        <a:p>
          <a:endParaRPr lang="en-US"/>
        </a:p>
      </dgm:t>
    </dgm:pt>
    <dgm:pt modelId="{840E1CF5-BBE3-4074-BBE7-C5C7621045E8}" type="pres">
      <dgm:prSet presAssocID="{FD170797-AA2E-461B-A01E-7DB2616F45FC}" presName="node" presStyleLbl="node1" presStyleIdx="4" presStyleCnt="5" custLinFactX="11250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51863-CA7C-476B-BD32-B7803F444BE8}" type="presOf" srcId="{FD170797-AA2E-461B-A01E-7DB2616F45FC}" destId="{840E1CF5-BBE3-4074-BBE7-C5C7621045E8}" srcOrd="0" destOrd="0" presId="urn:microsoft.com/office/officeart/2005/8/layout/hList6"/>
    <dgm:cxn modelId="{387B470E-F3BD-40CF-B5FC-E5FA4CF056BF}" srcId="{6F105B19-0F2C-4C83-9803-F2680D2648D1}" destId="{79A3B90B-FCEE-49FC-9438-C596BCA6DA47}" srcOrd="3" destOrd="0" parTransId="{B5C4DD34-5C9B-4991-8DD8-6028860A0966}" sibTransId="{42456426-9D48-4BF5-84F8-6CD39728EFEB}"/>
    <dgm:cxn modelId="{CFE24E62-7DD3-4EA1-913C-98D758CB9E82}" type="presOf" srcId="{494DA61C-71F8-4CC4-9370-7B27BFE489D4}" destId="{6FB017B6-1CC4-4932-A91C-EFB4F898EF0A}" srcOrd="0" destOrd="0" presId="urn:microsoft.com/office/officeart/2005/8/layout/hList6"/>
    <dgm:cxn modelId="{9D3667DD-5A48-40D3-BAF7-D6247AC89957}" type="presOf" srcId="{8E41062D-7320-4E4D-B200-64F895E2C644}" destId="{12154F03-F440-462F-81F3-653F22690930}" srcOrd="0" destOrd="3" presId="urn:microsoft.com/office/officeart/2005/8/layout/hList6"/>
    <dgm:cxn modelId="{BB42CA8E-226D-459E-9790-013896ED89B1}" srcId="{6F105B19-0F2C-4C83-9803-F2680D2648D1}" destId="{E03F4782-6DFC-4D42-B0EA-3D8F4FA9EF7D}" srcOrd="2" destOrd="0" parTransId="{2F523D9B-18F0-4809-97BA-B2CBB5E0A038}" sibTransId="{6319D8B3-BAB9-4861-B76A-345BB9B50E18}"/>
    <dgm:cxn modelId="{9B23E0B9-C332-4209-A1CE-3784EDA7AF90}" type="presOf" srcId="{C2B33D5F-5CF5-44FA-A6CA-0C9625655EBE}" destId="{840E1CF5-BBE3-4074-BBE7-C5C7621045E8}" srcOrd="0" destOrd="2" presId="urn:microsoft.com/office/officeart/2005/8/layout/hList6"/>
    <dgm:cxn modelId="{9453A3CC-D988-4F78-BEE9-F53FF491CF28}" srcId="{485F0E84-D8A5-460A-B9E1-90337511FBE9}" destId="{95045FFE-C488-41DF-BFFC-DEFA534BD4FB}" srcOrd="1" destOrd="0" parTransId="{C5335855-6DE1-440E-B164-F7F20568B81F}" sibTransId="{6E8F001F-488C-4C4A-B9D8-B7DD122F5336}"/>
    <dgm:cxn modelId="{0F564108-4333-4724-820B-97B1A5F688AC}" srcId="{6F105B19-0F2C-4C83-9803-F2680D2648D1}" destId="{485F0E84-D8A5-460A-B9E1-90337511FBE9}" srcOrd="0" destOrd="0" parTransId="{665FBB10-4572-496E-937C-8FC4B45214B0}" sibTransId="{1CA6F936-B18F-4573-B05C-560ED86FC1BE}"/>
    <dgm:cxn modelId="{86E79625-8F57-44D1-9703-D375E01E6858}" type="presOf" srcId="{95045FFE-C488-41DF-BFFC-DEFA534BD4FB}" destId="{12154F03-F440-462F-81F3-653F22690930}" srcOrd="0" destOrd="2" presId="urn:microsoft.com/office/officeart/2005/8/layout/hList6"/>
    <dgm:cxn modelId="{7F5897D4-88CA-4B3A-863A-C1CC57B3FB48}" srcId="{FD170797-AA2E-461B-A01E-7DB2616F45FC}" destId="{19B38591-56C9-4A3E-B9AA-152414085FB3}" srcOrd="0" destOrd="0" parTransId="{41124EC9-12C5-44BF-89DF-537F02E73377}" sibTransId="{56886C71-14DF-4A52-A727-92D2D414854D}"/>
    <dgm:cxn modelId="{2789CFF4-6B52-4396-98A9-B2E1FAC59759}" type="presOf" srcId="{19B38591-56C9-4A3E-B9AA-152414085FB3}" destId="{840E1CF5-BBE3-4074-BBE7-C5C7621045E8}" srcOrd="0" destOrd="1" presId="urn:microsoft.com/office/officeart/2005/8/layout/hList6"/>
    <dgm:cxn modelId="{49B1230D-2E7E-4B3E-9F21-A630D1B43B76}" type="presOf" srcId="{79A3B90B-FCEE-49FC-9438-C596BCA6DA47}" destId="{CF649511-0A70-4AB3-AB95-A4A6C7B81BDD}" srcOrd="0" destOrd="0" presId="urn:microsoft.com/office/officeart/2005/8/layout/hList6"/>
    <dgm:cxn modelId="{195C7F9A-FE1D-4BFC-B136-A710A4F1E81C}" type="presOf" srcId="{E03F4782-6DFC-4D42-B0EA-3D8F4FA9EF7D}" destId="{1BBF722E-3B22-46BC-9AFF-EEC166C3096B}" srcOrd="0" destOrd="0" presId="urn:microsoft.com/office/officeart/2005/8/layout/hList6"/>
    <dgm:cxn modelId="{5822ABF9-7E73-4D7E-B30F-861C8C061C16}" srcId="{485F0E84-D8A5-460A-B9E1-90337511FBE9}" destId="{8E41062D-7320-4E4D-B200-64F895E2C644}" srcOrd="2" destOrd="0" parTransId="{D4890A97-A4B8-4E5F-BFB5-D4F38038D1C3}" sibTransId="{FF8D17F2-72A2-430C-BBD8-39BE7C7C4A79}"/>
    <dgm:cxn modelId="{DB8A17F7-4098-4FAA-A4AE-73F58B7E7C38}" type="presOf" srcId="{485F0E84-D8A5-460A-B9E1-90337511FBE9}" destId="{12154F03-F440-462F-81F3-653F22690930}" srcOrd="0" destOrd="0" presId="urn:microsoft.com/office/officeart/2005/8/layout/hList6"/>
    <dgm:cxn modelId="{7A043BFB-D21A-4CFF-B53D-F6CAF4CFB2C3}" srcId="{485F0E84-D8A5-460A-B9E1-90337511FBE9}" destId="{1D79E8B9-EF68-4FD9-9A21-C74952CD15D5}" srcOrd="0" destOrd="0" parTransId="{F74E2923-C399-4F2D-B89B-5B71636FAEE4}" sibTransId="{63A3EFB9-9535-4AF0-8F6A-E080AF48D135}"/>
    <dgm:cxn modelId="{7E8B6807-7AD1-4B45-9184-3B708F56B955}" srcId="{6F105B19-0F2C-4C83-9803-F2680D2648D1}" destId="{494DA61C-71F8-4CC4-9370-7B27BFE489D4}" srcOrd="1" destOrd="0" parTransId="{07A55B97-B93F-492C-86CE-0B995F71FB10}" sibTransId="{8DC2D54C-5BD9-4293-A232-F134705CD88D}"/>
    <dgm:cxn modelId="{A014C72A-64DA-4BA5-838F-52B4A7B6B8BE}" type="presOf" srcId="{1D79E8B9-EF68-4FD9-9A21-C74952CD15D5}" destId="{12154F03-F440-462F-81F3-653F22690930}" srcOrd="0" destOrd="1" presId="urn:microsoft.com/office/officeart/2005/8/layout/hList6"/>
    <dgm:cxn modelId="{C6AD0ADC-4A31-4E3F-BB39-072DE4FB1CF8}" srcId="{FD170797-AA2E-461B-A01E-7DB2616F45FC}" destId="{C2B33D5F-5CF5-44FA-A6CA-0C9625655EBE}" srcOrd="1" destOrd="0" parTransId="{AEC0F295-1627-4E2F-854A-17FE6254644F}" sibTransId="{50327475-1963-4DE0-B804-43F02F60D940}"/>
    <dgm:cxn modelId="{DDFEB983-C109-4B47-98C2-2F8F5B955A57}" type="presOf" srcId="{6F105B19-0F2C-4C83-9803-F2680D2648D1}" destId="{45F283FB-EFA7-408C-9D3D-A54008C5BC92}" srcOrd="0" destOrd="0" presId="urn:microsoft.com/office/officeart/2005/8/layout/hList6"/>
    <dgm:cxn modelId="{9C48A9B2-4F41-4672-8C82-2D03EFC92AB1}" srcId="{6F105B19-0F2C-4C83-9803-F2680D2648D1}" destId="{FD170797-AA2E-461B-A01E-7DB2616F45FC}" srcOrd="4" destOrd="0" parTransId="{C1CC775A-AB74-4704-ACE9-1F2EEF7BEB57}" sibTransId="{DFA6D366-C979-4C16-8937-203C72312193}"/>
    <dgm:cxn modelId="{028A64DD-4888-4CD1-BE8A-FAA461C0C52D}" srcId="{494DA61C-71F8-4CC4-9370-7B27BFE489D4}" destId="{3A3CDB36-3CB1-4D7A-9A16-257556602BC8}" srcOrd="0" destOrd="0" parTransId="{C9AF326B-A103-4D04-84EA-A1EF460C991A}" sibTransId="{E7245464-4771-4018-9B6E-0AFD6D5CE230}"/>
    <dgm:cxn modelId="{53EC34A7-DD03-4A8A-8F67-B39DF8AD08AD}" type="presOf" srcId="{3A3CDB36-3CB1-4D7A-9A16-257556602BC8}" destId="{6FB017B6-1CC4-4932-A91C-EFB4F898EF0A}" srcOrd="0" destOrd="1" presId="urn:microsoft.com/office/officeart/2005/8/layout/hList6"/>
    <dgm:cxn modelId="{A62D6944-1A33-4DAC-9EC2-0B8F056D74F7}" type="presParOf" srcId="{45F283FB-EFA7-408C-9D3D-A54008C5BC92}" destId="{12154F03-F440-462F-81F3-653F22690930}" srcOrd="0" destOrd="0" presId="urn:microsoft.com/office/officeart/2005/8/layout/hList6"/>
    <dgm:cxn modelId="{5D9706CC-DB65-4D97-8154-AE9A2902CB11}" type="presParOf" srcId="{45F283FB-EFA7-408C-9D3D-A54008C5BC92}" destId="{A11F2066-A4CE-4F7C-A9E8-111E3475126B}" srcOrd="1" destOrd="0" presId="urn:microsoft.com/office/officeart/2005/8/layout/hList6"/>
    <dgm:cxn modelId="{0795608A-AC03-49D0-89F9-76528F3E4CE9}" type="presParOf" srcId="{45F283FB-EFA7-408C-9D3D-A54008C5BC92}" destId="{6FB017B6-1CC4-4932-A91C-EFB4F898EF0A}" srcOrd="2" destOrd="0" presId="urn:microsoft.com/office/officeart/2005/8/layout/hList6"/>
    <dgm:cxn modelId="{BE8AA467-EA52-4C5D-9AF6-A70D1892C935}" type="presParOf" srcId="{45F283FB-EFA7-408C-9D3D-A54008C5BC92}" destId="{9E2BE123-1D15-4344-8514-E06B424ED1FC}" srcOrd="3" destOrd="0" presId="urn:microsoft.com/office/officeart/2005/8/layout/hList6"/>
    <dgm:cxn modelId="{7BBCEBAD-3170-465F-8B0D-F77678939B18}" type="presParOf" srcId="{45F283FB-EFA7-408C-9D3D-A54008C5BC92}" destId="{1BBF722E-3B22-46BC-9AFF-EEC166C3096B}" srcOrd="4" destOrd="0" presId="urn:microsoft.com/office/officeart/2005/8/layout/hList6"/>
    <dgm:cxn modelId="{72FABFAB-7E3F-4C37-911B-EB30F3C6FB1E}" type="presParOf" srcId="{45F283FB-EFA7-408C-9D3D-A54008C5BC92}" destId="{3810376F-E1A6-4EDA-9C80-009C48A436FD}" srcOrd="5" destOrd="0" presId="urn:microsoft.com/office/officeart/2005/8/layout/hList6"/>
    <dgm:cxn modelId="{A7E8378C-7A54-468A-AB90-BFBBD435B815}" type="presParOf" srcId="{45F283FB-EFA7-408C-9D3D-A54008C5BC92}" destId="{CF649511-0A70-4AB3-AB95-A4A6C7B81BDD}" srcOrd="6" destOrd="0" presId="urn:microsoft.com/office/officeart/2005/8/layout/hList6"/>
    <dgm:cxn modelId="{C45EF3DD-6DFD-4C7C-B561-8363BF5EDECF}" type="presParOf" srcId="{45F283FB-EFA7-408C-9D3D-A54008C5BC92}" destId="{D1BD9895-76E0-4214-8E23-D38159EA0DBD}" srcOrd="7" destOrd="0" presId="urn:microsoft.com/office/officeart/2005/8/layout/hList6"/>
    <dgm:cxn modelId="{171BD27C-F017-4154-8B63-D46D824145E7}" type="presParOf" srcId="{45F283FB-EFA7-408C-9D3D-A54008C5BC92}" destId="{840E1CF5-BBE3-4074-BBE7-C5C7621045E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8ED4F-67D4-4F33-A494-760DB44E9231}" type="doc">
      <dgm:prSet loTypeId="urn:microsoft.com/office/officeart/2005/8/layout/chart3" loCatId="relationship" qsTypeId="urn:microsoft.com/office/officeart/2005/8/quickstyle/3D9" qsCatId="3D" csTypeId="urn:microsoft.com/office/officeart/2005/8/colors/colorful1#3" csCatId="colorful" phldr="1"/>
      <dgm:spPr/>
    </dgm:pt>
    <dgm:pt modelId="{C89EF4F4-555F-46AC-93F4-B428B3F8D41E}">
      <dgm:prSet phldrT="[Text]"/>
      <dgm:spPr/>
      <dgm:t>
        <a:bodyPr/>
        <a:lstStyle/>
        <a:p>
          <a:r>
            <a:rPr lang="en-US" dirty="0" smtClean="0"/>
            <a:t>Superior Court Jurisdiction</a:t>
          </a:r>
          <a:endParaRPr lang="en-US" dirty="0"/>
        </a:p>
      </dgm:t>
    </dgm:pt>
    <dgm:pt modelId="{EC602030-D1A3-4F79-AEF9-84B82CBFBEAC}" type="parTrans" cxnId="{F77C4BE5-CB5F-45AB-A771-26B96EBE5AEE}">
      <dgm:prSet/>
      <dgm:spPr/>
      <dgm:t>
        <a:bodyPr/>
        <a:lstStyle/>
        <a:p>
          <a:endParaRPr lang="en-US"/>
        </a:p>
      </dgm:t>
    </dgm:pt>
    <dgm:pt modelId="{D5EAE7D5-E068-47B0-9309-26E2C220A585}" type="sibTrans" cxnId="{F77C4BE5-CB5F-45AB-A771-26B96EBE5AEE}">
      <dgm:prSet/>
      <dgm:spPr/>
      <dgm:t>
        <a:bodyPr/>
        <a:lstStyle/>
        <a:p>
          <a:endParaRPr lang="en-US"/>
        </a:p>
      </dgm:t>
    </dgm:pt>
    <dgm:pt modelId="{2A529307-7DB0-44D0-B0A9-4385452F7620}">
      <dgm:prSet phldrT="[Text]"/>
      <dgm:spPr/>
      <dgm:t>
        <a:bodyPr/>
        <a:lstStyle/>
        <a:p>
          <a:r>
            <a:rPr lang="en-US" dirty="0" smtClean="0"/>
            <a:t>Superior Court Jurisdiction if 16 and Older</a:t>
          </a:r>
          <a:endParaRPr lang="en-US" dirty="0"/>
        </a:p>
      </dgm:t>
    </dgm:pt>
    <dgm:pt modelId="{DD699C38-1CE9-4D94-877D-137BA5B0FB1C}" type="parTrans" cxnId="{5B2955D9-7361-48BB-ABC2-ACB5B5A80579}">
      <dgm:prSet/>
      <dgm:spPr/>
      <dgm:t>
        <a:bodyPr/>
        <a:lstStyle/>
        <a:p>
          <a:endParaRPr lang="en-US"/>
        </a:p>
      </dgm:t>
    </dgm:pt>
    <dgm:pt modelId="{8AD358DD-8CE9-42B9-8344-3515FC28C8FC}" type="sibTrans" cxnId="{5B2955D9-7361-48BB-ABC2-ACB5B5A80579}">
      <dgm:prSet/>
      <dgm:spPr/>
      <dgm:t>
        <a:bodyPr/>
        <a:lstStyle/>
        <a:p>
          <a:endParaRPr lang="en-US"/>
        </a:p>
      </dgm:t>
    </dgm:pt>
    <dgm:pt modelId="{8104E154-5F0B-4263-AD1E-AC6AF072765A}">
      <dgm:prSet phldrT="[Text]"/>
      <dgm:spPr/>
      <dgm:t>
        <a:bodyPr/>
        <a:lstStyle/>
        <a:p>
          <a:r>
            <a:rPr lang="en-US" dirty="0" smtClean="0"/>
            <a:t>Family Court Jurisdiction</a:t>
          </a:r>
          <a:endParaRPr lang="en-US" dirty="0"/>
        </a:p>
      </dgm:t>
    </dgm:pt>
    <dgm:pt modelId="{19D8C744-B884-4CD4-9CFE-7F22E1DE04D0}" type="parTrans" cxnId="{753F0E91-A3D6-41D2-9D20-68F29BA2EA41}">
      <dgm:prSet/>
      <dgm:spPr/>
      <dgm:t>
        <a:bodyPr/>
        <a:lstStyle/>
        <a:p>
          <a:endParaRPr lang="en-US"/>
        </a:p>
      </dgm:t>
    </dgm:pt>
    <dgm:pt modelId="{EBFDE1B6-6707-47B3-8AA2-60B1BC969BE9}" type="sibTrans" cxnId="{753F0E91-A3D6-41D2-9D20-68F29BA2EA41}">
      <dgm:prSet/>
      <dgm:spPr/>
      <dgm:t>
        <a:bodyPr/>
        <a:lstStyle/>
        <a:p>
          <a:endParaRPr lang="en-US"/>
        </a:p>
      </dgm:t>
    </dgm:pt>
    <dgm:pt modelId="{18992BB9-413B-4B49-B6EA-0EEB1D66E1E6}" type="pres">
      <dgm:prSet presAssocID="{9968ED4F-67D4-4F33-A494-760DB44E9231}" presName="compositeShape" presStyleCnt="0">
        <dgm:presLayoutVars>
          <dgm:chMax val="7"/>
          <dgm:dir/>
          <dgm:resizeHandles val="exact"/>
        </dgm:presLayoutVars>
      </dgm:prSet>
      <dgm:spPr/>
    </dgm:pt>
    <dgm:pt modelId="{02BFA55E-819D-4874-BB1D-941633B16AAF}" type="pres">
      <dgm:prSet presAssocID="{9968ED4F-67D4-4F33-A494-760DB44E9231}" presName="wedge1" presStyleLbl="node1" presStyleIdx="0" presStyleCnt="3" custLinFactNeighborX="-5363" custLinFactNeighborY="3640"/>
      <dgm:spPr/>
      <dgm:t>
        <a:bodyPr/>
        <a:lstStyle/>
        <a:p>
          <a:endParaRPr lang="en-US"/>
        </a:p>
      </dgm:t>
    </dgm:pt>
    <dgm:pt modelId="{56B8495A-7C77-40C0-AD67-307C61CAED0C}" type="pres">
      <dgm:prSet presAssocID="{9968ED4F-67D4-4F33-A494-760DB44E92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7FA4-0119-434E-A6EE-C5CBB3620CF1}" type="pres">
      <dgm:prSet presAssocID="{9968ED4F-67D4-4F33-A494-760DB44E9231}" presName="wedge2" presStyleLbl="node1" presStyleIdx="1" presStyleCnt="3" custLinFactNeighborX="-208" custLinFactNeighborY="19711"/>
      <dgm:spPr/>
      <dgm:t>
        <a:bodyPr/>
        <a:lstStyle/>
        <a:p>
          <a:endParaRPr lang="en-US"/>
        </a:p>
      </dgm:t>
    </dgm:pt>
    <dgm:pt modelId="{54C89F7E-C96D-436A-8FE6-8DA3DAECA795}" type="pres">
      <dgm:prSet presAssocID="{9968ED4F-67D4-4F33-A494-760DB44E92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A4FF-3E3A-4967-8986-96FDC58F50C5}" type="pres">
      <dgm:prSet presAssocID="{9968ED4F-67D4-4F33-A494-760DB44E9231}" presName="wedge3" presStyleLbl="node1" presStyleIdx="2" presStyleCnt="3"/>
      <dgm:spPr/>
      <dgm:t>
        <a:bodyPr/>
        <a:lstStyle/>
        <a:p>
          <a:endParaRPr lang="en-US"/>
        </a:p>
      </dgm:t>
    </dgm:pt>
    <dgm:pt modelId="{A825E301-367F-4296-B4D6-6D2C62055E2A}" type="pres">
      <dgm:prSet presAssocID="{9968ED4F-67D4-4F33-A494-760DB44E92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3CE9D-990A-48FE-B062-078FFA7204BB}" type="presOf" srcId="{8104E154-5F0B-4263-AD1E-AC6AF072765A}" destId="{A825E301-367F-4296-B4D6-6D2C62055E2A}" srcOrd="1" destOrd="0" presId="urn:microsoft.com/office/officeart/2005/8/layout/chart3"/>
    <dgm:cxn modelId="{CBF97DF0-A751-4360-ACAE-55444D71C859}" type="presOf" srcId="{C89EF4F4-555F-46AC-93F4-B428B3F8D41E}" destId="{02BFA55E-819D-4874-BB1D-941633B16AAF}" srcOrd="0" destOrd="0" presId="urn:microsoft.com/office/officeart/2005/8/layout/chart3"/>
    <dgm:cxn modelId="{45591D04-3B08-49DD-BA1F-7947409E88BE}" type="presOf" srcId="{8104E154-5F0B-4263-AD1E-AC6AF072765A}" destId="{3197A4FF-3E3A-4967-8986-96FDC58F50C5}" srcOrd="0" destOrd="0" presId="urn:microsoft.com/office/officeart/2005/8/layout/chart3"/>
    <dgm:cxn modelId="{F77C4BE5-CB5F-45AB-A771-26B96EBE5AEE}" srcId="{9968ED4F-67D4-4F33-A494-760DB44E9231}" destId="{C89EF4F4-555F-46AC-93F4-B428B3F8D41E}" srcOrd="0" destOrd="0" parTransId="{EC602030-D1A3-4F79-AEF9-84B82CBFBEAC}" sibTransId="{D5EAE7D5-E068-47B0-9309-26E2C220A585}"/>
    <dgm:cxn modelId="{31EF3C61-C013-4BCD-8EB3-69373650603A}" type="presOf" srcId="{9968ED4F-67D4-4F33-A494-760DB44E9231}" destId="{18992BB9-413B-4B49-B6EA-0EEB1D66E1E6}" srcOrd="0" destOrd="0" presId="urn:microsoft.com/office/officeart/2005/8/layout/chart3"/>
    <dgm:cxn modelId="{63D0D6A0-551A-4F13-99F2-3D563C32EE94}" type="presOf" srcId="{2A529307-7DB0-44D0-B0A9-4385452F7620}" destId="{111A7FA4-0119-434E-A6EE-C5CBB3620CF1}" srcOrd="0" destOrd="0" presId="urn:microsoft.com/office/officeart/2005/8/layout/chart3"/>
    <dgm:cxn modelId="{1AFD68D2-56AF-4F87-9E5A-51D779BBB123}" type="presOf" srcId="{2A529307-7DB0-44D0-B0A9-4385452F7620}" destId="{54C89F7E-C96D-436A-8FE6-8DA3DAECA795}" srcOrd="1" destOrd="0" presId="urn:microsoft.com/office/officeart/2005/8/layout/chart3"/>
    <dgm:cxn modelId="{753F0E91-A3D6-41D2-9D20-68F29BA2EA41}" srcId="{9968ED4F-67D4-4F33-A494-760DB44E9231}" destId="{8104E154-5F0B-4263-AD1E-AC6AF072765A}" srcOrd="2" destOrd="0" parTransId="{19D8C744-B884-4CD4-9CFE-7F22E1DE04D0}" sibTransId="{EBFDE1B6-6707-47B3-8AA2-60B1BC969BE9}"/>
    <dgm:cxn modelId="{6EAF35F0-1217-4847-BDE9-9CE8FBFBE8B8}" type="presOf" srcId="{C89EF4F4-555F-46AC-93F4-B428B3F8D41E}" destId="{56B8495A-7C77-40C0-AD67-307C61CAED0C}" srcOrd="1" destOrd="0" presId="urn:microsoft.com/office/officeart/2005/8/layout/chart3"/>
    <dgm:cxn modelId="{5B2955D9-7361-48BB-ABC2-ACB5B5A80579}" srcId="{9968ED4F-67D4-4F33-A494-760DB44E9231}" destId="{2A529307-7DB0-44D0-B0A9-4385452F7620}" srcOrd="1" destOrd="0" parTransId="{DD699C38-1CE9-4D94-877D-137BA5B0FB1C}" sibTransId="{8AD358DD-8CE9-42B9-8344-3515FC28C8FC}"/>
    <dgm:cxn modelId="{7AD45F0B-D5B9-4124-AEFC-EC21B6661A35}" type="presParOf" srcId="{18992BB9-413B-4B49-B6EA-0EEB1D66E1E6}" destId="{02BFA55E-819D-4874-BB1D-941633B16AAF}" srcOrd="0" destOrd="0" presId="urn:microsoft.com/office/officeart/2005/8/layout/chart3"/>
    <dgm:cxn modelId="{BB590E93-67F5-4944-AA46-C6073A85A064}" type="presParOf" srcId="{18992BB9-413B-4B49-B6EA-0EEB1D66E1E6}" destId="{56B8495A-7C77-40C0-AD67-307C61CAED0C}" srcOrd="1" destOrd="0" presId="urn:microsoft.com/office/officeart/2005/8/layout/chart3"/>
    <dgm:cxn modelId="{D5466ADD-BA6E-486E-AB0E-D59AD1C25216}" type="presParOf" srcId="{18992BB9-413B-4B49-B6EA-0EEB1D66E1E6}" destId="{111A7FA4-0119-434E-A6EE-C5CBB3620CF1}" srcOrd="2" destOrd="0" presId="urn:microsoft.com/office/officeart/2005/8/layout/chart3"/>
    <dgm:cxn modelId="{7F5ED37D-33EA-4FF6-96D8-A5B74C634F29}" type="presParOf" srcId="{18992BB9-413B-4B49-B6EA-0EEB1D66E1E6}" destId="{54C89F7E-C96D-436A-8FE6-8DA3DAECA795}" srcOrd="3" destOrd="0" presId="urn:microsoft.com/office/officeart/2005/8/layout/chart3"/>
    <dgm:cxn modelId="{CBECBD9F-19E6-4F5C-BAD5-3DF182C94A52}" type="presParOf" srcId="{18992BB9-413B-4B49-B6EA-0EEB1D66E1E6}" destId="{3197A4FF-3E3A-4967-8986-96FDC58F50C5}" srcOrd="4" destOrd="0" presId="urn:microsoft.com/office/officeart/2005/8/layout/chart3"/>
    <dgm:cxn modelId="{4D4EC772-7AD8-4B99-ADEE-5AEF28DE742A}" type="presParOf" srcId="{18992BB9-413B-4B49-B6EA-0EEB1D66E1E6}" destId="{A825E301-367F-4296-B4D6-6D2C62055E2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8ED4F-67D4-4F33-A494-760DB44E9231}" type="doc">
      <dgm:prSet loTypeId="urn:microsoft.com/office/officeart/2005/8/layout/chart3" loCatId="relationship" qsTypeId="urn:microsoft.com/office/officeart/2005/8/quickstyle/3D9" qsCatId="3D" csTypeId="urn:microsoft.com/office/officeart/2005/8/colors/colorful1#4" csCatId="colorful" phldr="1"/>
      <dgm:spPr/>
    </dgm:pt>
    <dgm:pt modelId="{C89EF4F4-555F-46AC-93F4-B428B3F8D41E}">
      <dgm:prSet phldrT="[Text]"/>
      <dgm:spPr/>
      <dgm:t>
        <a:bodyPr/>
        <a:lstStyle/>
        <a:p>
          <a:r>
            <a:rPr lang="en-US" dirty="0" smtClean="0"/>
            <a:t>Superior Court Jurisdiction</a:t>
          </a:r>
          <a:endParaRPr lang="en-US" dirty="0"/>
        </a:p>
      </dgm:t>
    </dgm:pt>
    <dgm:pt modelId="{EC602030-D1A3-4F79-AEF9-84B82CBFBEAC}" type="parTrans" cxnId="{F77C4BE5-CB5F-45AB-A771-26B96EBE5AEE}">
      <dgm:prSet/>
      <dgm:spPr/>
      <dgm:t>
        <a:bodyPr/>
        <a:lstStyle/>
        <a:p>
          <a:endParaRPr lang="en-US"/>
        </a:p>
      </dgm:t>
    </dgm:pt>
    <dgm:pt modelId="{D5EAE7D5-E068-47B0-9309-26E2C220A585}" type="sibTrans" cxnId="{F77C4BE5-CB5F-45AB-A771-26B96EBE5AEE}">
      <dgm:prSet/>
      <dgm:spPr/>
      <dgm:t>
        <a:bodyPr/>
        <a:lstStyle/>
        <a:p>
          <a:endParaRPr lang="en-US"/>
        </a:p>
      </dgm:t>
    </dgm:pt>
    <dgm:pt modelId="{2A529307-7DB0-44D0-B0A9-4385452F7620}">
      <dgm:prSet phldrT="[Text]"/>
      <dgm:spPr/>
      <dgm:t>
        <a:bodyPr/>
        <a:lstStyle/>
        <a:p>
          <a:r>
            <a:rPr lang="en-US" dirty="0" smtClean="0"/>
            <a:t>Superior Court Jurisdiction if 16 and Older</a:t>
          </a:r>
          <a:endParaRPr lang="en-US" dirty="0"/>
        </a:p>
      </dgm:t>
    </dgm:pt>
    <dgm:pt modelId="{DD699C38-1CE9-4D94-877D-137BA5B0FB1C}" type="parTrans" cxnId="{5B2955D9-7361-48BB-ABC2-ACB5B5A80579}">
      <dgm:prSet/>
      <dgm:spPr/>
      <dgm:t>
        <a:bodyPr/>
        <a:lstStyle/>
        <a:p>
          <a:endParaRPr lang="en-US"/>
        </a:p>
      </dgm:t>
    </dgm:pt>
    <dgm:pt modelId="{8AD358DD-8CE9-42B9-8344-3515FC28C8FC}" type="sibTrans" cxnId="{5B2955D9-7361-48BB-ABC2-ACB5B5A80579}">
      <dgm:prSet/>
      <dgm:spPr/>
      <dgm:t>
        <a:bodyPr/>
        <a:lstStyle/>
        <a:p>
          <a:endParaRPr lang="en-US"/>
        </a:p>
      </dgm:t>
    </dgm:pt>
    <dgm:pt modelId="{8104E154-5F0B-4263-AD1E-AC6AF072765A}">
      <dgm:prSet phldrT="[Text]"/>
      <dgm:spPr/>
      <dgm:t>
        <a:bodyPr/>
        <a:lstStyle/>
        <a:p>
          <a:r>
            <a:rPr lang="en-US" dirty="0" smtClean="0"/>
            <a:t>Family Court Jurisdiction</a:t>
          </a:r>
          <a:endParaRPr lang="en-US" dirty="0"/>
        </a:p>
      </dgm:t>
    </dgm:pt>
    <dgm:pt modelId="{19D8C744-B884-4CD4-9CFE-7F22E1DE04D0}" type="parTrans" cxnId="{753F0E91-A3D6-41D2-9D20-68F29BA2EA41}">
      <dgm:prSet/>
      <dgm:spPr/>
      <dgm:t>
        <a:bodyPr/>
        <a:lstStyle/>
        <a:p>
          <a:endParaRPr lang="en-US"/>
        </a:p>
      </dgm:t>
    </dgm:pt>
    <dgm:pt modelId="{EBFDE1B6-6707-47B3-8AA2-60B1BC969BE9}" type="sibTrans" cxnId="{753F0E91-A3D6-41D2-9D20-68F29BA2EA41}">
      <dgm:prSet/>
      <dgm:spPr/>
      <dgm:t>
        <a:bodyPr/>
        <a:lstStyle/>
        <a:p>
          <a:endParaRPr lang="en-US"/>
        </a:p>
      </dgm:t>
    </dgm:pt>
    <dgm:pt modelId="{18992BB9-413B-4B49-B6EA-0EEB1D66E1E6}" type="pres">
      <dgm:prSet presAssocID="{9968ED4F-67D4-4F33-A494-760DB44E9231}" presName="compositeShape" presStyleCnt="0">
        <dgm:presLayoutVars>
          <dgm:chMax val="7"/>
          <dgm:dir/>
          <dgm:resizeHandles val="exact"/>
        </dgm:presLayoutVars>
      </dgm:prSet>
      <dgm:spPr/>
    </dgm:pt>
    <dgm:pt modelId="{02BFA55E-819D-4874-BB1D-941633B16AAF}" type="pres">
      <dgm:prSet presAssocID="{9968ED4F-67D4-4F33-A494-760DB44E9231}" presName="wedge1" presStyleLbl="node1" presStyleIdx="0" presStyleCnt="3" custLinFactNeighborX="-5363" custLinFactNeighborY="3640"/>
      <dgm:spPr/>
      <dgm:t>
        <a:bodyPr/>
        <a:lstStyle/>
        <a:p>
          <a:endParaRPr lang="en-US"/>
        </a:p>
      </dgm:t>
    </dgm:pt>
    <dgm:pt modelId="{56B8495A-7C77-40C0-AD67-307C61CAED0C}" type="pres">
      <dgm:prSet presAssocID="{9968ED4F-67D4-4F33-A494-760DB44E92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7FA4-0119-434E-A6EE-C5CBB3620CF1}" type="pres">
      <dgm:prSet presAssocID="{9968ED4F-67D4-4F33-A494-760DB44E9231}" presName="wedge2" presStyleLbl="node1" presStyleIdx="1" presStyleCnt="3" custLinFactNeighborX="-208" custLinFactNeighborY="664"/>
      <dgm:spPr/>
      <dgm:t>
        <a:bodyPr/>
        <a:lstStyle/>
        <a:p>
          <a:endParaRPr lang="en-US"/>
        </a:p>
      </dgm:t>
    </dgm:pt>
    <dgm:pt modelId="{54C89F7E-C96D-436A-8FE6-8DA3DAECA795}" type="pres">
      <dgm:prSet presAssocID="{9968ED4F-67D4-4F33-A494-760DB44E92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A4FF-3E3A-4967-8986-96FDC58F50C5}" type="pres">
      <dgm:prSet presAssocID="{9968ED4F-67D4-4F33-A494-760DB44E9231}" presName="wedge3" presStyleLbl="node1" presStyleIdx="2" presStyleCnt="3" custLinFactNeighborX="-15931" custLinFactNeighborY="-12814"/>
      <dgm:spPr/>
      <dgm:t>
        <a:bodyPr/>
        <a:lstStyle/>
        <a:p>
          <a:endParaRPr lang="en-US"/>
        </a:p>
      </dgm:t>
    </dgm:pt>
    <dgm:pt modelId="{A825E301-367F-4296-B4D6-6D2C62055E2A}" type="pres">
      <dgm:prSet presAssocID="{9968ED4F-67D4-4F33-A494-760DB44E92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99683-1605-4658-84C1-91C3059DAE82}" type="presOf" srcId="{8104E154-5F0B-4263-AD1E-AC6AF072765A}" destId="{3197A4FF-3E3A-4967-8986-96FDC58F50C5}" srcOrd="0" destOrd="0" presId="urn:microsoft.com/office/officeart/2005/8/layout/chart3"/>
    <dgm:cxn modelId="{00F45BDB-F4B6-40E9-A0D8-67E94361F5F0}" type="presOf" srcId="{9968ED4F-67D4-4F33-A494-760DB44E9231}" destId="{18992BB9-413B-4B49-B6EA-0EEB1D66E1E6}" srcOrd="0" destOrd="0" presId="urn:microsoft.com/office/officeart/2005/8/layout/chart3"/>
    <dgm:cxn modelId="{1A389C1A-26B1-41D7-A814-A3762DC84A11}" type="presOf" srcId="{8104E154-5F0B-4263-AD1E-AC6AF072765A}" destId="{A825E301-367F-4296-B4D6-6D2C62055E2A}" srcOrd="1" destOrd="0" presId="urn:microsoft.com/office/officeart/2005/8/layout/chart3"/>
    <dgm:cxn modelId="{F77C4BE5-CB5F-45AB-A771-26B96EBE5AEE}" srcId="{9968ED4F-67D4-4F33-A494-760DB44E9231}" destId="{C89EF4F4-555F-46AC-93F4-B428B3F8D41E}" srcOrd="0" destOrd="0" parTransId="{EC602030-D1A3-4F79-AEF9-84B82CBFBEAC}" sibTransId="{D5EAE7D5-E068-47B0-9309-26E2C220A585}"/>
    <dgm:cxn modelId="{37D7668C-4E8B-46AE-B6E4-48A9CCA6AEDA}" type="presOf" srcId="{2A529307-7DB0-44D0-B0A9-4385452F7620}" destId="{111A7FA4-0119-434E-A6EE-C5CBB3620CF1}" srcOrd="0" destOrd="0" presId="urn:microsoft.com/office/officeart/2005/8/layout/chart3"/>
    <dgm:cxn modelId="{753F0E91-A3D6-41D2-9D20-68F29BA2EA41}" srcId="{9968ED4F-67D4-4F33-A494-760DB44E9231}" destId="{8104E154-5F0B-4263-AD1E-AC6AF072765A}" srcOrd="2" destOrd="0" parTransId="{19D8C744-B884-4CD4-9CFE-7F22E1DE04D0}" sibTransId="{EBFDE1B6-6707-47B3-8AA2-60B1BC969BE9}"/>
    <dgm:cxn modelId="{D2BCA302-DB67-445D-8C4B-F3FC7471874F}" type="presOf" srcId="{2A529307-7DB0-44D0-B0A9-4385452F7620}" destId="{54C89F7E-C96D-436A-8FE6-8DA3DAECA795}" srcOrd="1" destOrd="0" presId="urn:microsoft.com/office/officeart/2005/8/layout/chart3"/>
    <dgm:cxn modelId="{310E83DD-3F0F-4EC7-B625-B14A976A3AB6}" type="presOf" srcId="{C89EF4F4-555F-46AC-93F4-B428B3F8D41E}" destId="{56B8495A-7C77-40C0-AD67-307C61CAED0C}" srcOrd="1" destOrd="0" presId="urn:microsoft.com/office/officeart/2005/8/layout/chart3"/>
    <dgm:cxn modelId="{5B2955D9-7361-48BB-ABC2-ACB5B5A80579}" srcId="{9968ED4F-67D4-4F33-A494-760DB44E9231}" destId="{2A529307-7DB0-44D0-B0A9-4385452F7620}" srcOrd="1" destOrd="0" parTransId="{DD699C38-1CE9-4D94-877D-137BA5B0FB1C}" sibTransId="{8AD358DD-8CE9-42B9-8344-3515FC28C8FC}"/>
    <dgm:cxn modelId="{1A9DFE0E-29C2-4039-AA8C-8A023DC52394}" type="presOf" srcId="{C89EF4F4-555F-46AC-93F4-B428B3F8D41E}" destId="{02BFA55E-819D-4874-BB1D-941633B16AAF}" srcOrd="0" destOrd="0" presId="urn:microsoft.com/office/officeart/2005/8/layout/chart3"/>
    <dgm:cxn modelId="{0F915B72-3505-4C20-8596-585AF99AB8D9}" type="presParOf" srcId="{18992BB9-413B-4B49-B6EA-0EEB1D66E1E6}" destId="{02BFA55E-819D-4874-BB1D-941633B16AAF}" srcOrd="0" destOrd="0" presId="urn:microsoft.com/office/officeart/2005/8/layout/chart3"/>
    <dgm:cxn modelId="{F6947F15-3954-4E70-B471-49E24E81795C}" type="presParOf" srcId="{18992BB9-413B-4B49-B6EA-0EEB1D66E1E6}" destId="{56B8495A-7C77-40C0-AD67-307C61CAED0C}" srcOrd="1" destOrd="0" presId="urn:microsoft.com/office/officeart/2005/8/layout/chart3"/>
    <dgm:cxn modelId="{6985356E-0BA5-4E41-B4BF-86838AE1DA50}" type="presParOf" srcId="{18992BB9-413B-4B49-B6EA-0EEB1D66E1E6}" destId="{111A7FA4-0119-434E-A6EE-C5CBB3620CF1}" srcOrd="2" destOrd="0" presId="urn:microsoft.com/office/officeart/2005/8/layout/chart3"/>
    <dgm:cxn modelId="{AC536D52-21D7-4248-AE6B-04B614B37311}" type="presParOf" srcId="{18992BB9-413B-4B49-B6EA-0EEB1D66E1E6}" destId="{54C89F7E-C96D-436A-8FE6-8DA3DAECA795}" srcOrd="3" destOrd="0" presId="urn:microsoft.com/office/officeart/2005/8/layout/chart3"/>
    <dgm:cxn modelId="{3AB00C22-D9A8-47EE-B0C6-7E2212B26274}" type="presParOf" srcId="{18992BB9-413B-4B49-B6EA-0EEB1D66E1E6}" destId="{3197A4FF-3E3A-4967-8986-96FDC58F50C5}" srcOrd="4" destOrd="0" presId="urn:microsoft.com/office/officeart/2005/8/layout/chart3"/>
    <dgm:cxn modelId="{7C59DA86-1F76-40FD-B865-189494888C25}" type="presParOf" srcId="{18992BB9-413B-4B49-B6EA-0EEB1D66E1E6}" destId="{A825E301-367F-4296-B4D6-6D2C62055E2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8ED4F-67D4-4F33-A494-760DB44E9231}" type="doc">
      <dgm:prSet loTypeId="urn:microsoft.com/office/officeart/2005/8/layout/chart3" loCatId="relationship" qsTypeId="urn:microsoft.com/office/officeart/2005/8/quickstyle/3D9" qsCatId="3D" csTypeId="urn:microsoft.com/office/officeart/2005/8/colors/colorful1#5" csCatId="colorful" phldr="1"/>
      <dgm:spPr/>
    </dgm:pt>
    <dgm:pt modelId="{C89EF4F4-555F-46AC-93F4-B428B3F8D41E}">
      <dgm:prSet phldrT="[Text]"/>
      <dgm:spPr/>
      <dgm:t>
        <a:bodyPr/>
        <a:lstStyle/>
        <a:p>
          <a:r>
            <a:rPr lang="en-US" dirty="0" smtClean="0"/>
            <a:t>Superior Court Jurisdiction</a:t>
          </a:r>
          <a:endParaRPr lang="en-US" dirty="0"/>
        </a:p>
      </dgm:t>
    </dgm:pt>
    <dgm:pt modelId="{EC602030-D1A3-4F79-AEF9-84B82CBFBEAC}" type="parTrans" cxnId="{F77C4BE5-CB5F-45AB-A771-26B96EBE5AEE}">
      <dgm:prSet/>
      <dgm:spPr/>
      <dgm:t>
        <a:bodyPr/>
        <a:lstStyle/>
        <a:p>
          <a:endParaRPr lang="en-US"/>
        </a:p>
      </dgm:t>
    </dgm:pt>
    <dgm:pt modelId="{D5EAE7D5-E068-47B0-9309-26E2C220A585}" type="sibTrans" cxnId="{F77C4BE5-CB5F-45AB-A771-26B96EBE5AEE}">
      <dgm:prSet/>
      <dgm:spPr/>
      <dgm:t>
        <a:bodyPr/>
        <a:lstStyle/>
        <a:p>
          <a:endParaRPr lang="en-US"/>
        </a:p>
      </dgm:t>
    </dgm:pt>
    <dgm:pt modelId="{2A529307-7DB0-44D0-B0A9-4385452F7620}">
      <dgm:prSet phldrT="[Text]"/>
      <dgm:spPr/>
      <dgm:t>
        <a:bodyPr/>
        <a:lstStyle/>
        <a:p>
          <a:r>
            <a:rPr lang="en-US" dirty="0" smtClean="0"/>
            <a:t>Superior Court Jurisdiction if 16 and Older</a:t>
          </a:r>
          <a:endParaRPr lang="en-US" dirty="0"/>
        </a:p>
      </dgm:t>
    </dgm:pt>
    <dgm:pt modelId="{DD699C38-1CE9-4D94-877D-137BA5B0FB1C}" type="parTrans" cxnId="{5B2955D9-7361-48BB-ABC2-ACB5B5A80579}">
      <dgm:prSet/>
      <dgm:spPr/>
      <dgm:t>
        <a:bodyPr/>
        <a:lstStyle/>
        <a:p>
          <a:endParaRPr lang="en-US"/>
        </a:p>
      </dgm:t>
    </dgm:pt>
    <dgm:pt modelId="{8AD358DD-8CE9-42B9-8344-3515FC28C8FC}" type="sibTrans" cxnId="{5B2955D9-7361-48BB-ABC2-ACB5B5A80579}">
      <dgm:prSet/>
      <dgm:spPr/>
      <dgm:t>
        <a:bodyPr/>
        <a:lstStyle/>
        <a:p>
          <a:endParaRPr lang="en-US"/>
        </a:p>
      </dgm:t>
    </dgm:pt>
    <dgm:pt modelId="{8104E154-5F0B-4263-AD1E-AC6AF072765A}">
      <dgm:prSet phldrT="[Text]"/>
      <dgm:spPr/>
      <dgm:t>
        <a:bodyPr/>
        <a:lstStyle/>
        <a:p>
          <a:r>
            <a:rPr lang="en-US" dirty="0" smtClean="0"/>
            <a:t>Family Court Jurisdiction</a:t>
          </a:r>
          <a:endParaRPr lang="en-US" dirty="0"/>
        </a:p>
      </dgm:t>
    </dgm:pt>
    <dgm:pt modelId="{19D8C744-B884-4CD4-9CFE-7F22E1DE04D0}" type="parTrans" cxnId="{753F0E91-A3D6-41D2-9D20-68F29BA2EA41}">
      <dgm:prSet/>
      <dgm:spPr/>
      <dgm:t>
        <a:bodyPr/>
        <a:lstStyle/>
        <a:p>
          <a:endParaRPr lang="en-US"/>
        </a:p>
      </dgm:t>
    </dgm:pt>
    <dgm:pt modelId="{EBFDE1B6-6707-47B3-8AA2-60B1BC969BE9}" type="sibTrans" cxnId="{753F0E91-A3D6-41D2-9D20-68F29BA2EA41}">
      <dgm:prSet/>
      <dgm:spPr/>
      <dgm:t>
        <a:bodyPr/>
        <a:lstStyle/>
        <a:p>
          <a:endParaRPr lang="en-US"/>
        </a:p>
      </dgm:t>
    </dgm:pt>
    <dgm:pt modelId="{18992BB9-413B-4B49-B6EA-0EEB1D66E1E6}" type="pres">
      <dgm:prSet presAssocID="{9968ED4F-67D4-4F33-A494-760DB44E9231}" presName="compositeShape" presStyleCnt="0">
        <dgm:presLayoutVars>
          <dgm:chMax val="7"/>
          <dgm:dir/>
          <dgm:resizeHandles val="exact"/>
        </dgm:presLayoutVars>
      </dgm:prSet>
      <dgm:spPr/>
    </dgm:pt>
    <dgm:pt modelId="{02BFA55E-819D-4874-BB1D-941633B16AAF}" type="pres">
      <dgm:prSet presAssocID="{9968ED4F-67D4-4F33-A494-760DB44E9231}" presName="wedge1" presStyleLbl="node1" presStyleIdx="0" presStyleCnt="3" custLinFactNeighborX="-5363" custLinFactNeighborY="3640"/>
      <dgm:spPr/>
      <dgm:t>
        <a:bodyPr/>
        <a:lstStyle/>
        <a:p>
          <a:endParaRPr lang="en-US"/>
        </a:p>
      </dgm:t>
    </dgm:pt>
    <dgm:pt modelId="{56B8495A-7C77-40C0-AD67-307C61CAED0C}" type="pres">
      <dgm:prSet presAssocID="{9968ED4F-67D4-4F33-A494-760DB44E92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7FA4-0119-434E-A6EE-C5CBB3620CF1}" type="pres">
      <dgm:prSet presAssocID="{9968ED4F-67D4-4F33-A494-760DB44E9231}" presName="wedge2" presStyleLbl="node1" presStyleIdx="1" presStyleCnt="3" custLinFactNeighborX="-208" custLinFactNeighborY="664"/>
      <dgm:spPr/>
      <dgm:t>
        <a:bodyPr/>
        <a:lstStyle/>
        <a:p>
          <a:endParaRPr lang="en-US"/>
        </a:p>
      </dgm:t>
    </dgm:pt>
    <dgm:pt modelId="{54C89F7E-C96D-436A-8FE6-8DA3DAECA795}" type="pres">
      <dgm:prSet presAssocID="{9968ED4F-67D4-4F33-A494-760DB44E92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A4FF-3E3A-4967-8986-96FDC58F50C5}" type="pres">
      <dgm:prSet presAssocID="{9968ED4F-67D4-4F33-A494-760DB44E9231}" presName="wedge3" presStyleLbl="node1" presStyleIdx="2" presStyleCnt="3" custLinFactNeighborX="-15931" custLinFactNeighborY="-12814"/>
      <dgm:spPr/>
      <dgm:t>
        <a:bodyPr/>
        <a:lstStyle/>
        <a:p>
          <a:endParaRPr lang="en-US"/>
        </a:p>
      </dgm:t>
    </dgm:pt>
    <dgm:pt modelId="{A825E301-367F-4296-B4D6-6D2C62055E2A}" type="pres">
      <dgm:prSet presAssocID="{9968ED4F-67D4-4F33-A494-760DB44E92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A1CAE-C15A-4CE9-996F-4ED84F4456EB}" type="presOf" srcId="{9968ED4F-67D4-4F33-A494-760DB44E9231}" destId="{18992BB9-413B-4B49-B6EA-0EEB1D66E1E6}" srcOrd="0" destOrd="0" presId="urn:microsoft.com/office/officeart/2005/8/layout/chart3"/>
    <dgm:cxn modelId="{F77C4BE5-CB5F-45AB-A771-26B96EBE5AEE}" srcId="{9968ED4F-67D4-4F33-A494-760DB44E9231}" destId="{C89EF4F4-555F-46AC-93F4-B428B3F8D41E}" srcOrd="0" destOrd="0" parTransId="{EC602030-D1A3-4F79-AEF9-84B82CBFBEAC}" sibTransId="{D5EAE7D5-E068-47B0-9309-26E2C220A585}"/>
    <dgm:cxn modelId="{C96CEE4F-D70A-4A94-A2A8-44605C7C5FF0}" type="presOf" srcId="{C89EF4F4-555F-46AC-93F4-B428B3F8D41E}" destId="{02BFA55E-819D-4874-BB1D-941633B16AAF}" srcOrd="0" destOrd="0" presId="urn:microsoft.com/office/officeart/2005/8/layout/chart3"/>
    <dgm:cxn modelId="{B311B2C8-760C-41FB-9DE0-2215F28EFF03}" type="presOf" srcId="{2A529307-7DB0-44D0-B0A9-4385452F7620}" destId="{54C89F7E-C96D-436A-8FE6-8DA3DAECA795}" srcOrd="1" destOrd="0" presId="urn:microsoft.com/office/officeart/2005/8/layout/chart3"/>
    <dgm:cxn modelId="{84C6F811-5A09-462E-A195-823B81270F1E}" type="presOf" srcId="{8104E154-5F0B-4263-AD1E-AC6AF072765A}" destId="{A825E301-367F-4296-B4D6-6D2C62055E2A}" srcOrd="1" destOrd="0" presId="urn:microsoft.com/office/officeart/2005/8/layout/chart3"/>
    <dgm:cxn modelId="{1412DAA9-D53C-47E4-AAE9-B6BF7AD972D1}" type="presOf" srcId="{8104E154-5F0B-4263-AD1E-AC6AF072765A}" destId="{3197A4FF-3E3A-4967-8986-96FDC58F50C5}" srcOrd="0" destOrd="0" presId="urn:microsoft.com/office/officeart/2005/8/layout/chart3"/>
    <dgm:cxn modelId="{DE12C84A-BF1A-42CA-B1D0-CE7BC73A9F44}" type="presOf" srcId="{2A529307-7DB0-44D0-B0A9-4385452F7620}" destId="{111A7FA4-0119-434E-A6EE-C5CBB3620CF1}" srcOrd="0" destOrd="0" presId="urn:microsoft.com/office/officeart/2005/8/layout/chart3"/>
    <dgm:cxn modelId="{753F0E91-A3D6-41D2-9D20-68F29BA2EA41}" srcId="{9968ED4F-67D4-4F33-A494-760DB44E9231}" destId="{8104E154-5F0B-4263-AD1E-AC6AF072765A}" srcOrd="2" destOrd="0" parTransId="{19D8C744-B884-4CD4-9CFE-7F22E1DE04D0}" sibTransId="{EBFDE1B6-6707-47B3-8AA2-60B1BC969BE9}"/>
    <dgm:cxn modelId="{B32C1E12-4691-4601-B22C-103549EEC53E}" type="presOf" srcId="{C89EF4F4-555F-46AC-93F4-B428B3F8D41E}" destId="{56B8495A-7C77-40C0-AD67-307C61CAED0C}" srcOrd="1" destOrd="0" presId="urn:microsoft.com/office/officeart/2005/8/layout/chart3"/>
    <dgm:cxn modelId="{5B2955D9-7361-48BB-ABC2-ACB5B5A80579}" srcId="{9968ED4F-67D4-4F33-A494-760DB44E9231}" destId="{2A529307-7DB0-44D0-B0A9-4385452F7620}" srcOrd="1" destOrd="0" parTransId="{DD699C38-1CE9-4D94-877D-137BA5B0FB1C}" sibTransId="{8AD358DD-8CE9-42B9-8344-3515FC28C8FC}"/>
    <dgm:cxn modelId="{C1CED9E1-6769-4D5A-B956-42167A0C4B1B}" type="presParOf" srcId="{18992BB9-413B-4B49-B6EA-0EEB1D66E1E6}" destId="{02BFA55E-819D-4874-BB1D-941633B16AAF}" srcOrd="0" destOrd="0" presId="urn:microsoft.com/office/officeart/2005/8/layout/chart3"/>
    <dgm:cxn modelId="{370C094D-0AD1-44CC-89EF-EC614C67E246}" type="presParOf" srcId="{18992BB9-413B-4B49-B6EA-0EEB1D66E1E6}" destId="{56B8495A-7C77-40C0-AD67-307C61CAED0C}" srcOrd="1" destOrd="0" presId="urn:microsoft.com/office/officeart/2005/8/layout/chart3"/>
    <dgm:cxn modelId="{29510160-7AC0-46C6-A074-87588F35D143}" type="presParOf" srcId="{18992BB9-413B-4B49-B6EA-0EEB1D66E1E6}" destId="{111A7FA4-0119-434E-A6EE-C5CBB3620CF1}" srcOrd="2" destOrd="0" presId="urn:microsoft.com/office/officeart/2005/8/layout/chart3"/>
    <dgm:cxn modelId="{5FDC9DEC-5CE3-4B8A-BA95-6EDBD79F892C}" type="presParOf" srcId="{18992BB9-413B-4B49-B6EA-0EEB1D66E1E6}" destId="{54C89F7E-C96D-436A-8FE6-8DA3DAECA795}" srcOrd="3" destOrd="0" presId="urn:microsoft.com/office/officeart/2005/8/layout/chart3"/>
    <dgm:cxn modelId="{344EC860-7E1D-4C40-BC7A-420CF8E297D4}" type="presParOf" srcId="{18992BB9-413B-4B49-B6EA-0EEB1D66E1E6}" destId="{3197A4FF-3E3A-4967-8986-96FDC58F50C5}" srcOrd="4" destOrd="0" presId="urn:microsoft.com/office/officeart/2005/8/layout/chart3"/>
    <dgm:cxn modelId="{FABE5DE1-00E6-42BF-A99D-ABB802B46C7C}" type="presParOf" srcId="{18992BB9-413B-4B49-B6EA-0EEB1D66E1E6}" destId="{A825E301-367F-4296-B4D6-6D2C62055E2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83BF96-1BEE-4061-B6DC-2A6DDEBB2155}" type="doc">
      <dgm:prSet loTypeId="urn:microsoft.com/office/officeart/2005/8/layout/hProcess4" loCatId="process" qsTypeId="urn:microsoft.com/office/officeart/2005/8/quickstyle/simple2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01ED0DC-65C9-46E8-9705-C6833594A0FF}">
      <dgm:prSet phldrT="[Text]"/>
      <dgm:spPr/>
      <dgm:t>
        <a:bodyPr/>
        <a:lstStyle/>
        <a:p>
          <a:r>
            <a:rPr lang="en-US" dirty="0" smtClean="0"/>
            <a:t>Attorney General’s Office</a:t>
          </a:r>
          <a:endParaRPr lang="en-US" dirty="0"/>
        </a:p>
      </dgm:t>
    </dgm:pt>
    <dgm:pt modelId="{3934C4AD-F1C3-4AFB-A8A7-4082EFE66F6D}" type="parTrans" cxnId="{5EB265E2-90C7-44BB-8E2C-C73A3B676DE4}">
      <dgm:prSet/>
      <dgm:spPr/>
      <dgm:t>
        <a:bodyPr/>
        <a:lstStyle/>
        <a:p>
          <a:endParaRPr lang="en-US"/>
        </a:p>
      </dgm:t>
    </dgm:pt>
    <dgm:pt modelId="{706D4D99-2934-4D25-A0EA-A7B0A45F75C4}" type="sibTrans" cxnId="{5EB265E2-90C7-44BB-8E2C-C73A3B676DE4}">
      <dgm:prSet/>
      <dgm:spPr/>
      <dgm:t>
        <a:bodyPr/>
        <a:lstStyle/>
        <a:p>
          <a:endParaRPr lang="en-US" dirty="0"/>
        </a:p>
      </dgm:t>
    </dgm:pt>
    <dgm:pt modelId="{A3135321-EB27-4681-B0EB-525DE0E72CE1}">
      <dgm:prSet phldrT="[Text]"/>
      <dgm:spPr/>
      <dgm:t>
        <a:bodyPr/>
        <a:lstStyle/>
        <a:p>
          <a:r>
            <a:rPr lang="en-US" dirty="0" smtClean="0"/>
            <a:t>Makes decision about Amenability</a:t>
          </a:r>
          <a:endParaRPr lang="en-US" dirty="0"/>
        </a:p>
      </dgm:t>
    </dgm:pt>
    <dgm:pt modelId="{3046B2E1-F0D4-4B50-87A8-71383CC24E01}" type="parTrans" cxnId="{E500D056-177F-4782-BDF8-12DEB5637554}">
      <dgm:prSet/>
      <dgm:spPr/>
      <dgm:t>
        <a:bodyPr/>
        <a:lstStyle/>
        <a:p>
          <a:endParaRPr lang="en-US"/>
        </a:p>
      </dgm:t>
    </dgm:pt>
    <dgm:pt modelId="{66AB9044-F659-489A-B74E-E44A85523DEA}" type="sibTrans" cxnId="{E500D056-177F-4782-BDF8-12DEB5637554}">
      <dgm:prSet/>
      <dgm:spPr/>
      <dgm:t>
        <a:bodyPr/>
        <a:lstStyle/>
        <a:p>
          <a:endParaRPr lang="en-US"/>
        </a:p>
      </dgm:t>
    </dgm:pt>
    <dgm:pt modelId="{C291E80B-CECA-4E05-AB9D-196E131A72CF}">
      <dgm:prSet phldrT="[Text]"/>
      <dgm:spPr/>
      <dgm:t>
        <a:bodyPr/>
        <a:lstStyle/>
        <a:p>
          <a:r>
            <a:rPr lang="en-US" dirty="0" smtClean="0"/>
            <a:t>Defendant</a:t>
          </a:r>
          <a:endParaRPr lang="en-US" dirty="0"/>
        </a:p>
      </dgm:t>
    </dgm:pt>
    <dgm:pt modelId="{79820705-31D9-4030-AF5E-ADFC6F31EE83}" type="parTrans" cxnId="{66E07BE9-A5D0-4866-8A59-0664A80800A3}">
      <dgm:prSet/>
      <dgm:spPr/>
      <dgm:t>
        <a:bodyPr/>
        <a:lstStyle/>
        <a:p>
          <a:endParaRPr lang="en-US"/>
        </a:p>
      </dgm:t>
    </dgm:pt>
    <dgm:pt modelId="{960F512D-A159-4AB6-B174-79429E75F421}" type="sibTrans" cxnId="{66E07BE9-A5D0-4866-8A59-0664A80800A3}">
      <dgm:prSet/>
      <dgm:spPr/>
      <dgm:t>
        <a:bodyPr/>
        <a:lstStyle/>
        <a:p>
          <a:endParaRPr lang="en-US" dirty="0"/>
        </a:p>
      </dgm:t>
    </dgm:pt>
    <dgm:pt modelId="{6E015555-9788-4302-812E-6D11DF4B25E0}">
      <dgm:prSet phldrT="[Text]"/>
      <dgm:spPr/>
      <dgm:t>
        <a:bodyPr/>
        <a:lstStyle/>
        <a:p>
          <a:r>
            <a:rPr lang="en-US" dirty="0" smtClean="0"/>
            <a:t>Can Accept or ask for hearing</a:t>
          </a:r>
          <a:endParaRPr lang="en-US" dirty="0"/>
        </a:p>
      </dgm:t>
    </dgm:pt>
    <dgm:pt modelId="{0F7B3035-6E6F-4811-9110-0067B90E550C}" type="parTrans" cxnId="{7CF4A039-0DC0-4B7A-AB43-6E12056D4CAE}">
      <dgm:prSet/>
      <dgm:spPr/>
      <dgm:t>
        <a:bodyPr/>
        <a:lstStyle/>
        <a:p>
          <a:endParaRPr lang="en-US"/>
        </a:p>
      </dgm:t>
    </dgm:pt>
    <dgm:pt modelId="{19D76908-2494-4BA7-ACDD-C98C8472D265}" type="sibTrans" cxnId="{7CF4A039-0DC0-4B7A-AB43-6E12056D4CAE}">
      <dgm:prSet/>
      <dgm:spPr/>
      <dgm:t>
        <a:bodyPr/>
        <a:lstStyle/>
        <a:p>
          <a:endParaRPr lang="en-US"/>
        </a:p>
      </dgm:t>
    </dgm:pt>
    <dgm:pt modelId="{DB156E37-CA77-4303-870F-FA9DEF5F4181}">
      <dgm:prSet phldrT="[Text]"/>
      <dgm:spPr/>
      <dgm:t>
        <a:bodyPr/>
        <a:lstStyle/>
        <a:p>
          <a:r>
            <a:rPr lang="en-US" dirty="0" smtClean="0"/>
            <a:t>Judge</a:t>
          </a:r>
          <a:endParaRPr lang="en-US" dirty="0"/>
        </a:p>
      </dgm:t>
    </dgm:pt>
    <dgm:pt modelId="{8E4AD81B-636F-4993-8218-8449F420D37B}" type="parTrans" cxnId="{6F3188F1-8895-4965-81DF-08A036284190}">
      <dgm:prSet/>
      <dgm:spPr/>
      <dgm:t>
        <a:bodyPr/>
        <a:lstStyle/>
        <a:p>
          <a:endParaRPr lang="en-US"/>
        </a:p>
      </dgm:t>
    </dgm:pt>
    <dgm:pt modelId="{132E26E9-98EE-434B-9432-2D38FA0F11FE}" type="sibTrans" cxnId="{6F3188F1-8895-4965-81DF-08A036284190}">
      <dgm:prSet/>
      <dgm:spPr/>
      <dgm:t>
        <a:bodyPr/>
        <a:lstStyle/>
        <a:p>
          <a:endParaRPr lang="en-US"/>
        </a:p>
      </dgm:t>
    </dgm:pt>
    <dgm:pt modelId="{0C0E90CD-E2FB-43C3-9BED-8A7E8F4BCA3A}">
      <dgm:prSet phldrT="[Text]"/>
      <dgm:spPr/>
      <dgm:t>
        <a:bodyPr/>
        <a:lstStyle/>
        <a:p>
          <a:r>
            <a:rPr lang="en-US" dirty="0" smtClean="0"/>
            <a:t>Final Decision</a:t>
          </a:r>
          <a:endParaRPr lang="en-US" dirty="0"/>
        </a:p>
      </dgm:t>
    </dgm:pt>
    <dgm:pt modelId="{D0A619B8-1E32-4CBD-A09D-83F6CD9C1671}" type="parTrans" cxnId="{197C553B-30FA-40E9-BA87-91330F882611}">
      <dgm:prSet/>
      <dgm:spPr/>
      <dgm:t>
        <a:bodyPr/>
        <a:lstStyle/>
        <a:p>
          <a:endParaRPr lang="en-US"/>
        </a:p>
      </dgm:t>
    </dgm:pt>
    <dgm:pt modelId="{06078FCB-F57E-4721-B9D1-E984E664A5AD}" type="sibTrans" cxnId="{197C553B-30FA-40E9-BA87-91330F882611}">
      <dgm:prSet/>
      <dgm:spPr/>
      <dgm:t>
        <a:bodyPr/>
        <a:lstStyle/>
        <a:p>
          <a:endParaRPr lang="en-US"/>
        </a:p>
      </dgm:t>
    </dgm:pt>
    <dgm:pt modelId="{62A9352D-D491-4CE9-AFD3-043F644FAFD6}" type="pres">
      <dgm:prSet presAssocID="{0C83BF96-1BEE-4061-B6DC-2A6DDEBB21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DC30D-1B3C-4212-AD19-94237C054C36}" type="pres">
      <dgm:prSet presAssocID="{0C83BF96-1BEE-4061-B6DC-2A6DDEBB2155}" presName="tSp" presStyleCnt="0"/>
      <dgm:spPr/>
      <dgm:t>
        <a:bodyPr/>
        <a:lstStyle/>
        <a:p>
          <a:endParaRPr lang="en-US"/>
        </a:p>
      </dgm:t>
    </dgm:pt>
    <dgm:pt modelId="{461091D9-C5DE-4406-89B7-55C667E9002F}" type="pres">
      <dgm:prSet presAssocID="{0C83BF96-1BEE-4061-B6DC-2A6DDEBB2155}" presName="bSp" presStyleCnt="0"/>
      <dgm:spPr/>
      <dgm:t>
        <a:bodyPr/>
        <a:lstStyle/>
        <a:p>
          <a:endParaRPr lang="en-US"/>
        </a:p>
      </dgm:t>
    </dgm:pt>
    <dgm:pt modelId="{9CB737AC-7CB8-4C7D-AD66-35F4C6AA6D63}" type="pres">
      <dgm:prSet presAssocID="{0C83BF96-1BEE-4061-B6DC-2A6DDEBB2155}" presName="process" presStyleCnt="0"/>
      <dgm:spPr/>
      <dgm:t>
        <a:bodyPr/>
        <a:lstStyle/>
        <a:p>
          <a:endParaRPr lang="en-US"/>
        </a:p>
      </dgm:t>
    </dgm:pt>
    <dgm:pt modelId="{6257F4BE-39EE-4F90-ACDD-BA4DBA5F59FB}" type="pres">
      <dgm:prSet presAssocID="{001ED0DC-65C9-46E8-9705-C6833594A0FF}" presName="composite1" presStyleCnt="0"/>
      <dgm:spPr/>
      <dgm:t>
        <a:bodyPr/>
        <a:lstStyle/>
        <a:p>
          <a:endParaRPr lang="en-US"/>
        </a:p>
      </dgm:t>
    </dgm:pt>
    <dgm:pt modelId="{BADE9E55-5B2D-4293-BEBC-2F8804CC82BF}" type="pres">
      <dgm:prSet presAssocID="{001ED0DC-65C9-46E8-9705-C6833594A0FF}" presName="dummyNode1" presStyleLbl="node1" presStyleIdx="0" presStyleCnt="3"/>
      <dgm:spPr/>
      <dgm:t>
        <a:bodyPr/>
        <a:lstStyle/>
        <a:p>
          <a:endParaRPr lang="en-US"/>
        </a:p>
      </dgm:t>
    </dgm:pt>
    <dgm:pt modelId="{B257E9A9-5747-46EE-88C7-343EE5D8CE77}" type="pres">
      <dgm:prSet presAssocID="{001ED0DC-65C9-46E8-9705-C6833594A0F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2041D-8922-4514-B42E-3CB8BF24E49A}" type="pres">
      <dgm:prSet presAssocID="{001ED0DC-65C9-46E8-9705-C6833594A0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4EF86-7DBC-4F3A-A79B-63A347535366}" type="pres">
      <dgm:prSet presAssocID="{001ED0DC-65C9-46E8-9705-C6833594A0F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03FD-C122-436D-88E9-6C1DB25BA599}" type="pres">
      <dgm:prSet presAssocID="{001ED0DC-65C9-46E8-9705-C6833594A0FF}" presName="connSite1" presStyleCnt="0"/>
      <dgm:spPr/>
      <dgm:t>
        <a:bodyPr/>
        <a:lstStyle/>
        <a:p>
          <a:endParaRPr lang="en-US"/>
        </a:p>
      </dgm:t>
    </dgm:pt>
    <dgm:pt modelId="{CAF11C23-8A24-40B2-B08C-3D1D41F60D88}" type="pres">
      <dgm:prSet presAssocID="{706D4D99-2934-4D25-A0EA-A7B0A45F75C4}" presName="Name9" presStyleLbl="sibTrans2D1" presStyleIdx="0" presStyleCnt="2"/>
      <dgm:spPr/>
      <dgm:t>
        <a:bodyPr/>
        <a:lstStyle/>
        <a:p>
          <a:endParaRPr lang="en-US"/>
        </a:p>
      </dgm:t>
    </dgm:pt>
    <dgm:pt modelId="{22CF52DB-077A-4429-B3DE-720A347AF9C6}" type="pres">
      <dgm:prSet presAssocID="{C291E80B-CECA-4E05-AB9D-196E131A72CF}" presName="composite2" presStyleCnt="0"/>
      <dgm:spPr/>
      <dgm:t>
        <a:bodyPr/>
        <a:lstStyle/>
        <a:p>
          <a:endParaRPr lang="en-US"/>
        </a:p>
      </dgm:t>
    </dgm:pt>
    <dgm:pt modelId="{7E5DCE9B-4EAC-4FB6-9E79-D67A2FD2B5B7}" type="pres">
      <dgm:prSet presAssocID="{C291E80B-CECA-4E05-AB9D-196E131A72CF}" presName="dummyNode2" presStyleLbl="node1" presStyleIdx="0" presStyleCnt="3"/>
      <dgm:spPr/>
      <dgm:t>
        <a:bodyPr/>
        <a:lstStyle/>
        <a:p>
          <a:endParaRPr lang="en-US"/>
        </a:p>
      </dgm:t>
    </dgm:pt>
    <dgm:pt modelId="{72F63403-3245-4031-BFD9-63834CB1F592}" type="pres">
      <dgm:prSet presAssocID="{C291E80B-CECA-4E05-AB9D-196E131A72C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408D7-53E8-49FF-8261-F2C209CE3091}" type="pres">
      <dgm:prSet presAssocID="{C291E80B-CECA-4E05-AB9D-196E131A72C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3EE3-A149-4268-B381-8A74A4548455}" type="pres">
      <dgm:prSet presAssocID="{C291E80B-CECA-4E05-AB9D-196E131A72C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A4340-9E00-4B24-BD46-1F01D62018AB}" type="pres">
      <dgm:prSet presAssocID="{C291E80B-CECA-4E05-AB9D-196E131A72CF}" presName="connSite2" presStyleCnt="0"/>
      <dgm:spPr/>
      <dgm:t>
        <a:bodyPr/>
        <a:lstStyle/>
        <a:p>
          <a:endParaRPr lang="en-US"/>
        </a:p>
      </dgm:t>
    </dgm:pt>
    <dgm:pt modelId="{D024580D-3F00-4D17-8D79-EE2BF3D7EDCE}" type="pres">
      <dgm:prSet presAssocID="{960F512D-A159-4AB6-B174-79429E75F421}" presName="Name18" presStyleLbl="sibTrans2D1" presStyleIdx="1" presStyleCnt="2"/>
      <dgm:spPr/>
      <dgm:t>
        <a:bodyPr/>
        <a:lstStyle/>
        <a:p>
          <a:endParaRPr lang="en-US"/>
        </a:p>
      </dgm:t>
    </dgm:pt>
    <dgm:pt modelId="{9A937E70-3738-4BA4-8912-67EF408CE989}" type="pres">
      <dgm:prSet presAssocID="{DB156E37-CA77-4303-870F-FA9DEF5F4181}" presName="composite1" presStyleCnt="0"/>
      <dgm:spPr/>
      <dgm:t>
        <a:bodyPr/>
        <a:lstStyle/>
        <a:p>
          <a:endParaRPr lang="en-US"/>
        </a:p>
      </dgm:t>
    </dgm:pt>
    <dgm:pt modelId="{C2169641-F5CB-4DAC-913F-5122A24669EE}" type="pres">
      <dgm:prSet presAssocID="{DB156E37-CA77-4303-870F-FA9DEF5F4181}" presName="dummyNode1" presStyleLbl="node1" presStyleIdx="1" presStyleCnt="3"/>
      <dgm:spPr/>
      <dgm:t>
        <a:bodyPr/>
        <a:lstStyle/>
        <a:p>
          <a:endParaRPr lang="en-US"/>
        </a:p>
      </dgm:t>
    </dgm:pt>
    <dgm:pt modelId="{1E068DBD-53AD-45B8-8576-9D34C6CE56A6}" type="pres">
      <dgm:prSet presAssocID="{DB156E37-CA77-4303-870F-FA9DEF5F418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EC31A-ECE9-4898-AE3E-A6A96DE1F3E8}" type="pres">
      <dgm:prSet presAssocID="{DB156E37-CA77-4303-870F-FA9DEF5F418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00859-E147-482E-B5D5-E041B1CAD6C9}" type="pres">
      <dgm:prSet presAssocID="{DB156E37-CA77-4303-870F-FA9DEF5F418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481EC-73C2-4E9C-9C05-AB1A2669D83A}" type="pres">
      <dgm:prSet presAssocID="{DB156E37-CA77-4303-870F-FA9DEF5F4181}" presName="connSite1" presStyleCnt="0"/>
      <dgm:spPr/>
      <dgm:t>
        <a:bodyPr/>
        <a:lstStyle/>
        <a:p>
          <a:endParaRPr lang="en-US"/>
        </a:p>
      </dgm:t>
    </dgm:pt>
  </dgm:ptLst>
  <dgm:cxnLst>
    <dgm:cxn modelId="{A02D70FD-E7E5-4759-9F09-C165FF3A0D65}" type="presOf" srcId="{6E015555-9788-4302-812E-6D11DF4B25E0}" destId="{A28408D7-53E8-49FF-8261-F2C209CE3091}" srcOrd="1" destOrd="0" presId="urn:microsoft.com/office/officeart/2005/8/layout/hProcess4"/>
    <dgm:cxn modelId="{17BF316B-D3F7-4E29-8035-C608F5DBA713}" type="presOf" srcId="{706D4D99-2934-4D25-A0EA-A7B0A45F75C4}" destId="{CAF11C23-8A24-40B2-B08C-3D1D41F60D88}" srcOrd="0" destOrd="0" presId="urn:microsoft.com/office/officeart/2005/8/layout/hProcess4"/>
    <dgm:cxn modelId="{B93B8618-B3B7-42EF-8ACA-091A889544D2}" type="presOf" srcId="{DB156E37-CA77-4303-870F-FA9DEF5F4181}" destId="{DF100859-E147-482E-B5D5-E041B1CAD6C9}" srcOrd="0" destOrd="0" presId="urn:microsoft.com/office/officeart/2005/8/layout/hProcess4"/>
    <dgm:cxn modelId="{400BB38D-3C16-4A32-9EAD-9FE77F887132}" type="presOf" srcId="{0C83BF96-1BEE-4061-B6DC-2A6DDEBB2155}" destId="{62A9352D-D491-4CE9-AFD3-043F644FAFD6}" srcOrd="0" destOrd="0" presId="urn:microsoft.com/office/officeart/2005/8/layout/hProcess4"/>
    <dgm:cxn modelId="{E500D056-177F-4782-BDF8-12DEB5637554}" srcId="{001ED0DC-65C9-46E8-9705-C6833594A0FF}" destId="{A3135321-EB27-4681-B0EB-525DE0E72CE1}" srcOrd="0" destOrd="0" parTransId="{3046B2E1-F0D4-4B50-87A8-71383CC24E01}" sibTransId="{66AB9044-F659-489A-B74E-E44A85523DEA}"/>
    <dgm:cxn modelId="{56BB6046-486F-4298-88F5-CD8D09F00830}" type="presOf" srcId="{A3135321-EB27-4681-B0EB-525DE0E72CE1}" destId="{4322041D-8922-4514-B42E-3CB8BF24E49A}" srcOrd="1" destOrd="0" presId="urn:microsoft.com/office/officeart/2005/8/layout/hProcess4"/>
    <dgm:cxn modelId="{7CF4A039-0DC0-4B7A-AB43-6E12056D4CAE}" srcId="{C291E80B-CECA-4E05-AB9D-196E131A72CF}" destId="{6E015555-9788-4302-812E-6D11DF4B25E0}" srcOrd="0" destOrd="0" parTransId="{0F7B3035-6E6F-4811-9110-0067B90E550C}" sibTransId="{19D76908-2494-4BA7-ACDD-C98C8472D265}"/>
    <dgm:cxn modelId="{16BE107B-540B-4D34-9088-B30711E1D2A1}" type="presOf" srcId="{0C0E90CD-E2FB-43C3-9BED-8A7E8F4BCA3A}" destId="{1E068DBD-53AD-45B8-8576-9D34C6CE56A6}" srcOrd="0" destOrd="0" presId="urn:microsoft.com/office/officeart/2005/8/layout/hProcess4"/>
    <dgm:cxn modelId="{99AEB832-A979-4FFC-AA5D-92D282F961E3}" type="presOf" srcId="{001ED0DC-65C9-46E8-9705-C6833594A0FF}" destId="{91D4EF86-7DBC-4F3A-A79B-63A347535366}" srcOrd="0" destOrd="0" presId="urn:microsoft.com/office/officeart/2005/8/layout/hProcess4"/>
    <dgm:cxn modelId="{475B5599-19CF-4E98-8E1E-29666E1B35E6}" type="presOf" srcId="{0C0E90CD-E2FB-43C3-9BED-8A7E8F4BCA3A}" destId="{061EC31A-ECE9-4898-AE3E-A6A96DE1F3E8}" srcOrd="1" destOrd="0" presId="urn:microsoft.com/office/officeart/2005/8/layout/hProcess4"/>
    <dgm:cxn modelId="{1BB94DD4-1E34-4F8E-A948-C62F077BC905}" type="presOf" srcId="{A3135321-EB27-4681-B0EB-525DE0E72CE1}" destId="{B257E9A9-5747-46EE-88C7-343EE5D8CE77}" srcOrd="0" destOrd="0" presId="urn:microsoft.com/office/officeart/2005/8/layout/hProcess4"/>
    <dgm:cxn modelId="{6F3188F1-8895-4965-81DF-08A036284190}" srcId="{0C83BF96-1BEE-4061-B6DC-2A6DDEBB2155}" destId="{DB156E37-CA77-4303-870F-FA9DEF5F4181}" srcOrd="2" destOrd="0" parTransId="{8E4AD81B-636F-4993-8218-8449F420D37B}" sibTransId="{132E26E9-98EE-434B-9432-2D38FA0F11FE}"/>
    <dgm:cxn modelId="{66E07BE9-A5D0-4866-8A59-0664A80800A3}" srcId="{0C83BF96-1BEE-4061-B6DC-2A6DDEBB2155}" destId="{C291E80B-CECA-4E05-AB9D-196E131A72CF}" srcOrd="1" destOrd="0" parTransId="{79820705-31D9-4030-AF5E-ADFC6F31EE83}" sibTransId="{960F512D-A159-4AB6-B174-79429E75F421}"/>
    <dgm:cxn modelId="{417889B0-62E2-42D2-ADFB-7BEBB819F48F}" type="presOf" srcId="{C291E80B-CECA-4E05-AB9D-196E131A72CF}" destId="{273C3EE3-A149-4268-B381-8A74A4548455}" srcOrd="0" destOrd="0" presId="urn:microsoft.com/office/officeart/2005/8/layout/hProcess4"/>
    <dgm:cxn modelId="{5EB265E2-90C7-44BB-8E2C-C73A3B676DE4}" srcId="{0C83BF96-1BEE-4061-B6DC-2A6DDEBB2155}" destId="{001ED0DC-65C9-46E8-9705-C6833594A0FF}" srcOrd="0" destOrd="0" parTransId="{3934C4AD-F1C3-4AFB-A8A7-4082EFE66F6D}" sibTransId="{706D4D99-2934-4D25-A0EA-A7B0A45F75C4}"/>
    <dgm:cxn modelId="{818258BC-4272-4626-8809-6E67489A9EA1}" type="presOf" srcId="{960F512D-A159-4AB6-B174-79429E75F421}" destId="{D024580D-3F00-4D17-8D79-EE2BF3D7EDCE}" srcOrd="0" destOrd="0" presId="urn:microsoft.com/office/officeart/2005/8/layout/hProcess4"/>
    <dgm:cxn modelId="{66BA53AE-72E8-4C7F-99CF-67E6BCF7D51B}" type="presOf" srcId="{6E015555-9788-4302-812E-6D11DF4B25E0}" destId="{72F63403-3245-4031-BFD9-63834CB1F592}" srcOrd="0" destOrd="0" presId="urn:microsoft.com/office/officeart/2005/8/layout/hProcess4"/>
    <dgm:cxn modelId="{197C553B-30FA-40E9-BA87-91330F882611}" srcId="{DB156E37-CA77-4303-870F-FA9DEF5F4181}" destId="{0C0E90CD-E2FB-43C3-9BED-8A7E8F4BCA3A}" srcOrd="0" destOrd="0" parTransId="{D0A619B8-1E32-4CBD-A09D-83F6CD9C1671}" sibTransId="{06078FCB-F57E-4721-B9D1-E984E664A5AD}"/>
    <dgm:cxn modelId="{7386F27F-9B36-4074-9C2F-6F1226906315}" type="presParOf" srcId="{62A9352D-D491-4CE9-AFD3-043F644FAFD6}" destId="{601DC30D-1B3C-4212-AD19-94237C054C36}" srcOrd="0" destOrd="0" presId="urn:microsoft.com/office/officeart/2005/8/layout/hProcess4"/>
    <dgm:cxn modelId="{D186C7EF-BA76-49D7-91C5-255F42EBC0D9}" type="presParOf" srcId="{62A9352D-D491-4CE9-AFD3-043F644FAFD6}" destId="{461091D9-C5DE-4406-89B7-55C667E9002F}" srcOrd="1" destOrd="0" presId="urn:microsoft.com/office/officeart/2005/8/layout/hProcess4"/>
    <dgm:cxn modelId="{D0646466-F8A2-48B6-A570-77CB27990AFE}" type="presParOf" srcId="{62A9352D-D491-4CE9-AFD3-043F644FAFD6}" destId="{9CB737AC-7CB8-4C7D-AD66-35F4C6AA6D63}" srcOrd="2" destOrd="0" presId="urn:microsoft.com/office/officeart/2005/8/layout/hProcess4"/>
    <dgm:cxn modelId="{C15AEC71-36A0-4520-B621-6DDCE42A583C}" type="presParOf" srcId="{9CB737AC-7CB8-4C7D-AD66-35F4C6AA6D63}" destId="{6257F4BE-39EE-4F90-ACDD-BA4DBA5F59FB}" srcOrd="0" destOrd="0" presId="urn:microsoft.com/office/officeart/2005/8/layout/hProcess4"/>
    <dgm:cxn modelId="{D9B444CE-9B4E-46FE-BF21-F3ACAB5CD6E1}" type="presParOf" srcId="{6257F4BE-39EE-4F90-ACDD-BA4DBA5F59FB}" destId="{BADE9E55-5B2D-4293-BEBC-2F8804CC82BF}" srcOrd="0" destOrd="0" presId="urn:microsoft.com/office/officeart/2005/8/layout/hProcess4"/>
    <dgm:cxn modelId="{3C305731-7F04-4462-A6DC-48368F284CA6}" type="presParOf" srcId="{6257F4BE-39EE-4F90-ACDD-BA4DBA5F59FB}" destId="{B257E9A9-5747-46EE-88C7-343EE5D8CE77}" srcOrd="1" destOrd="0" presId="urn:microsoft.com/office/officeart/2005/8/layout/hProcess4"/>
    <dgm:cxn modelId="{DE4112ED-F4B4-4982-943D-56307FF6D237}" type="presParOf" srcId="{6257F4BE-39EE-4F90-ACDD-BA4DBA5F59FB}" destId="{4322041D-8922-4514-B42E-3CB8BF24E49A}" srcOrd="2" destOrd="0" presId="urn:microsoft.com/office/officeart/2005/8/layout/hProcess4"/>
    <dgm:cxn modelId="{3B524AC4-DBFC-4978-B070-33425F2068E5}" type="presParOf" srcId="{6257F4BE-39EE-4F90-ACDD-BA4DBA5F59FB}" destId="{91D4EF86-7DBC-4F3A-A79B-63A347535366}" srcOrd="3" destOrd="0" presId="urn:microsoft.com/office/officeart/2005/8/layout/hProcess4"/>
    <dgm:cxn modelId="{57CC4F3D-CF17-4CAD-9AF0-86A6339A68C3}" type="presParOf" srcId="{6257F4BE-39EE-4F90-ACDD-BA4DBA5F59FB}" destId="{694503FD-C122-436D-88E9-6C1DB25BA599}" srcOrd="4" destOrd="0" presId="urn:microsoft.com/office/officeart/2005/8/layout/hProcess4"/>
    <dgm:cxn modelId="{51860E51-6E47-4C90-B76B-D7DB863511BA}" type="presParOf" srcId="{9CB737AC-7CB8-4C7D-AD66-35F4C6AA6D63}" destId="{CAF11C23-8A24-40B2-B08C-3D1D41F60D88}" srcOrd="1" destOrd="0" presId="urn:microsoft.com/office/officeart/2005/8/layout/hProcess4"/>
    <dgm:cxn modelId="{3CE44D2D-EADC-430B-AD15-399722419A98}" type="presParOf" srcId="{9CB737AC-7CB8-4C7D-AD66-35F4C6AA6D63}" destId="{22CF52DB-077A-4429-B3DE-720A347AF9C6}" srcOrd="2" destOrd="0" presId="urn:microsoft.com/office/officeart/2005/8/layout/hProcess4"/>
    <dgm:cxn modelId="{092ED570-3B07-4215-87E1-F0B80E279CAB}" type="presParOf" srcId="{22CF52DB-077A-4429-B3DE-720A347AF9C6}" destId="{7E5DCE9B-4EAC-4FB6-9E79-D67A2FD2B5B7}" srcOrd="0" destOrd="0" presId="urn:microsoft.com/office/officeart/2005/8/layout/hProcess4"/>
    <dgm:cxn modelId="{2CF1F9F6-5F64-43E9-B26D-E8D9FAB53547}" type="presParOf" srcId="{22CF52DB-077A-4429-B3DE-720A347AF9C6}" destId="{72F63403-3245-4031-BFD9-63834CB1F592}" srcOrd="1" destOrd="0" presId="urn:microsoft.com/office/officeart/2005/8/layout/hProcess4"/>
    <dgm:cxn modelId="{955AD9B5-DD94-4BB0-9680-C4A0F0E2C490}" type="presParOf" srcId="{22CF52DB-077A-4429-B3DE-720A347AF9C6}" destId="{A28408D7-53E8-49FF-8261-F2C209CE3091}" srcOrd="2" destOrd="0" presId="urn:microsoft.com/office/officeart/2005/8/layout/hProcess4"/>
    <dgm:cxn modelId="{EEB0CE73-C3A8-4DBE-ADBB-D898CFE936C4}" type="presParOf" srcId="{22CF52DB-077A-4429-B3DE-720A347AF9C6}" destId="{273C3EE3-A149-4268-B381-8A74A4548455}" srcOrd="3" destOrd="0" presId="urn:microsoft.com/office/officeart/2005/8/layout/hProcess4"/>
    <dgm:cxn modelId="{91386A7F-31A0-4F21-8651-D94496DEB126}" type="presParOf" srcId="{22CF52DB-077A-4429-B3DE-720A347AF9C6}" destId="{463A4340-9E00-4B24-BD46-1F01D62018AB}" srcOrd="4" destOrd="0" presId="urn:microsoft.com/office/officeart/2005/8/layout/hProcess4"/>
    <dgm:cxn modelId="{889E76EB-8CC1-48CF-92DE-54C5EC18A6BB}" type="presParOf" srcId="{9CB737AC-7CB8-4C7D-AD66-35F4C6AA6D63}" destId="{D024580D-3F00-4D17-8D79-EE2BF3D7EDCE}" srcOrd="3" destOrd="0" presId="urn:microsoft.com/office/officeart/2005/8/layout/hProcess4"/>
    <dgm:cxn modelId="{ABFE9035-58E4-4B9D-A4E1-C740D78D1A64}" type="presParOf" srcId="{9CB737AC-7CB8-4C7D-AD66-35F4C6AA6D63}" destId="{9A937E70-3738-4BA4-8912-67EF408CE989}" srcOrd="4" destOrd="0" presId="urn:microsoft.com/office/officeart/2005/8/layout/hProcess4"/>
    <dgm:cxn modelId="{DC60A2D3-4900-4F0F-B264-3A6FBF1A9588}" type="presParOf" srcId="{9A937E70-3738-4BA4-8912-67EF408CE989}" destId="{C2169641-F5CB-4DAC-913F-5122A24669EE}" srcOrd="0" destOrd="0" presId="urn:microsoft.com/office/officeart/2005/8/layout/hProcess4"/>
    <dgm:cxn modelId="{947226E9-3F1E-43E8-B400-B16AD9B9CAE3}" type="presParOf" srcId="{9A937E70-3738-4BA4-8912-67EF408CE989}" destId="{1E068DBD-53AD-45B8-8576-9D34C6CE56A6}" srcOrd="1" destOrd="0" presId="urn:microsoft.com/office/officeart/2005/8/layout/hProcess4"/>
    <dgm:cxn modelId="{E24135FA-A37F-45CA-A563-F864F2E92E1F}" type="presParOf" srcId="{9A937E70-3738-4BA4-8912-67EF408CE989}" destId="{061EC31A-ECE9-4898-AE3E-A6A96DE1F3E8}" srcOrd="2" destOrd="0" presId="urn:microsoft.com/office/officeart/2005/8/layout/hProcess4"/>
    <dgm:cxn modelId="{46151EF3-72D0-4F23-BD8C-F41D65DA6C2C}" type="presParOf" srcId="{9A937E70-3738-4BA4-8912-67EF408CE989}" destId="{DF100859-E147-482E-B5D5-E041B1CAD6C9}" srcOrd="3" destOrd="0" presId="urn:microsoft.com/office/officeart/2005/8/layout/hProcess4"/>
    <dgm:cxn modelId="{A087D688-74E9-4369-BB94-690C39C0C2EB}" type="presParOf" srcId="{9A937E70-3738-4BA4-8912-67EF408CE989}" destId="{349481EC-73C2-4E9C-9C05-AB1A2669D8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31E4D2-68AB-4835-A5B5-8283CFED0C14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E253A7BE-4AE8-4FB4-8EE1-DCBC736FB2FF}">
      <dgm:prSet phldrT="[Text]"/>
      <dgm:spPr/>
      <dgm:t>
        <a:bodyPr/>
        <a:lstStyle/>
        <a:p>
          <a:r>
            <a:rPr lang="en-US" dirty="0" smtClean="0"/>
            <a:t>Prosecutor</a:t>
          </a:r>
          <a:endParaRPr lang="en-US" dirty="0"/>
        </a:p>
      </dgm:t>
    </dgm:pt>
    <dgm:pt modelId="{30BBAFB1-7343-482C-B8AA-9AEA74358682}" type="parTrans" cxnId="{9C93E67D-4392-4500-87E6-3221EDDF94F7}">
      <dgm:prSet/>
      <dgm:spPr/>
      <dgm:t>
        <a:bodyPr/>
        <a:lstStyle/>
        <a:p>
          <a:endParaRPr lang="en-US"/>
        </a:p>
      </dgm:t>
    </dgm:pt>
    <dgm:pt modelId="{382E7871-1068-4480-83E4-9E40F616860A}" type="sibTrans" cxnId="{9C93E67D-4392-4500-87E6-3221EDDF94F7}">
      <dgm:prSet/>
      <dgm:spPr/>
      <dgm:t>
        <a:bodyPr/>
        <a:lstStyle/>
        <a:p>
          <a:endParaRPr lang="en-US"/>
        </a:p>
      </dgm:t>
    </dgm:pt>
    <dgm:pt modelId="{493350ED-17DA-4E31-8B4A-9AAD0E1B61D6}">
      <dgm:prSet/>
      <dgm:spPr/>
      <dgm:t>
        <a:bodyPr/>
        <a:lstStyle/>
        <a:p>
          <a:r>
            <a:rPr lang="en-US" dirty="0" smtClean="0"/>
            <a:t>Public Defender</a:t>
          </a:r>
        </a:p>
      </dgm:t>
    </dgm:pt>
    <dgm:pt modelId="{1C1D091E-E8E7-4846-93D1-42D01922C908}" type="parTrans" cxnId="{5473D429-3436-4A41-ACA4-53580F41F21B}">
      <dgm:prSet/>
      <dgm:spPr/>
      <dgm:t>
        <a:bodyPr/>
        <a:lstStyle/>
        <a:p>
          <a:endParaRPr lang="en-US"/>
        </a:p>
      </dgm:t>
    </dgm:pt>
    <dgm:pt modelId="{78DC157B-00B6-4248-9915-DF70DE218BD6}" type="sibTrans" cxnId="{5473D429-3436-4A41-ACA4-53580F41F21B}">
      <dgm:prSet/>
      <dgm:spPr/>
      <dgm:t>
        <a:bodyPr/>
        <a:lstStyle/>
        <a:p>
          <a:endParaRPr lang="en-US"/>
        </a:p>
      </dgm:t>
    </dgm:pt>
    <dgm:pt modelId="{B559E12D-600C-41AC-AB7D-1C5EF4CEFEAB}">
      <dgm:prSet/>
      <dgm:spPr/>
      <dgm:t>
        <a:bodyPr/>
        <a:lstStyle/>
        <a:p>
          <a:r>
            <a:rPr lang="en-US" dirty="0" smtClean="0"/>
            <a:t>Defendant</a:t>
          </a:r>
        </a:p>
      </dgm:t>
    </dgm:pt>
    <dgm:pt modelId="{BFF9FB7D-D196-4B0D-B5E8-158E094F665F}" type="parTrans" cxnId="{2C9D9FE9-72DE-447D-AC39-D170D7A024FA}">
      <dgm:prSet/>
      <dgm:spPr/>
      <dgm:t>
        <a:bodyPr/>
        <a:lstStyle/>
        <a:p>
          <a:endParaRPr lang="en-US"/>
        </a:p>
      </dgm:t>
    </dgm:pt>
    <dgm:pt modelId="{7C3F9C59-1771-4D20-8975-7A9522A5D57F}" type="sibTrans" cxnId="{2C9D9FE9-72DE-447D-AC39-D170D7A024FA}">
      <dgm:prSet/>
      <dgm:spPr/>
      <dgm:t>
        <a:bodyPr/>
        <a:lstStyle/>
        <a:p>
          <a:endParaRPr lang="en-US"/>
        </a:p>
      </dgm:t>
    </dgm:pt>
    <dgm:pt modelId="{6A938879-E44E-47B2-9ECE-506395AE6BA6}">
      <dgm:prSet/>
      <dgm:spPr/>
      <dgm:t>
        <a:bodyPr/>
        <a:lstStyle/>
        <a:p>
          <a:r>
            <a:rPr lang="en-US" dirty="0" smtClean="0"/>
            <a:t>Psycho-Forensic Evaluator</a:t>
          </a:r>
        </a:p>
      </dgm:t>
    </dgm:pt>
    <dgm:pt modelId="{FCFD5365-AEB7-4DDA-87EB-B941735740B1}" type="parTrans" cxnId="{FCC246B8-4DB5-4555-9B24-4B175612CC90}">
      <dgm:prSet/>
      <dgm:spPr/>
      <dgm:t>
        <a:bodyPr/>
        <a:lstStyle/>
        <a:p>
          <a:endParaRPr lang="en-US"/>
        </a:p>
      </dgm:t>
    </dgm:pt>
    <dgm:pt modelId="{ACE58087-C2E9-438B-859B-9C3BD2AECA8A}" type="sibTrans" cxnId="{FCC246B8-4DB5-4555-9B24-4B175612CC90}">
      <dgm:prSet/>
      <dgm:spPr/>
      <dgm:t>
        <a:bodyPr/>
        <a:lstStyle/>
        <a:p>
          <a:endParaRPr lang="en-US"/>
        </a:p>
      </dgm:t>
    </dgm:pt>
    <dgm:pt modelId="{4530345B-BA43-1940-9648-04EBACB9EDA1}">
      <dgm:prSet phldrT="[Text]"/>
      <dgm:spPr/>
      <dgm:t>
        <a:bodyPr/>
        <a:lstStyle/>
        <a:p>
          <a:r>
            <a:rPr lang="en-US" dirty="0" smtClean="0"/>
            <a:t>YRS</a:t>
          </a:r>
          <a:endParaRPr lang="en-US" dirty="0"/>
        </a:p>
      </dgm:t>
    </dgm:pt>
    <dgm:pt modelId="{D76ADB2D-A561-754E-A94F-1855D926BFF1}" type="parTrans" cxnId="{A54C4846-03A4-4F41-9F66-FC528DBB3658}">
      <dgm:prSet/>
      <dgm:spPr/>
      <dgm:t>
        <a:bodyPr/>
        <a:lstStyle/>
        <a:p>
          <a:endParaRPr lang="en-US"/>
        </a:p>
      </dgm:t>
    </dgm:pt>
    <dgm:pt modelId="{D86D7C5A-71FE-AE48-89A3-039F6DBEF618}" type="sibTrans" cxnId="{A54C4846-03A4-4F41-9F66-FC528DBB3658}">
      <dgm:prSet/>
      <dgm:spPr/>
      <dgm:t>
        <a:bodyPr/>
        <a:lstStyle/>
        <a:p>
          <a:endParaRPr lang="en-US"/>
        </a:p>
      </dgm:t>
    </dgm:pt>
    <dgm:pt modelId="{1C362F85-38AE-4425-832A-A6A186DFCD83}" type="pres">
      <dgm:prSet presAssocID="{7A31E4D2-68AB-4835-A5B5-8283CFED0C14}" presName="CompostProcess" presStyleCnt="0">
        <dgm:presLayoutVars>
          <dgm:dir/>
          <dgm:resizeHandles val="exact"/>
        </dgm:presLayoutVars>
      </dgm:prSet>
      <dgm:spPr/>
    </dgm:pt>
    <dgm:pt modelId="{FF1B79E3-82E5-4C4C-BCA4-CF0B9508FA1F}" type="pres">
      <dgm:prSet presAssocID="{7A31E4D2-68AB-4835-A5B5-8283CFED0C14}" presName="arrow" presStyleLbl="bgShp" presStyleIdx="0" presStyleCnt="1" custScaleX="117647" custLinFactNeighborX="0" custLinFactNeighborY="1250"/>
      <dgm:spPr/>
    </dgm:pt>
    <dgm:pt modelId="{E85C15A3-A639-4854-A25F-68DDA22B0D88}" type="pres">
      <dgm:prSet presAssocID="{7A31E4D2-68AB-4835-A5B5-8283CFED0C14}" presName="linearProcess" presStyleCnt="0"/>
      <dgm:spPr/>
    </dgm:pt>
    <dgm:pt modelId="{685630E7-C481-D84E-B6FF-3A7772056668}" type="pres">
      <dgm:prSet presAssocID="{4530345B-BA43-1940-9648-04EBACB9EDA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52E9E-32FF-F748-8DAC-792BDE7849E7}" type="pres">
      <dgm:prSet presAssocID="{D86D7C5A-71FE-AE48-89A3-039F6DBEF618}" presName="sibTrans" presStyleCnt="0"/>
      <dgm:spPr/>
    </dgm:pt>
    <dgm:pt modelId="{EC8BD08B-1554-493E-B0E6-7BED216E6EDC}" type="pres">
      <dgm:prSet presAssocID="{E253A7BE-4AE8-4FB4-8EE1-DCBC736FB2F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80CD-7033-41E0-A0C9-BB21AA58BE62}" type="pres">
      <dgm:prSet presAssocID="{382E7871-1068-4480-83E4-9E40F616860A}" presName="sibTrans" presStyleCnt="0"/>
      <dgm:spPr/>
    </dgm:pt>
    <dgm:pt modelId="{0ABEF755-1843-48F3-8FDC-70213A7AB7BE}" type="pres">
      <dgm:prSet presAssocID="{493350ED-17DA-4E31-8B4A-9AAD0E1B61D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C8A8-270A-4E95-A296-54EA1502D33C}" type="pres">
      <dgm:prSet presAssocID="{78DC157B-00B6-4248-9915-DF70DE218BD6}" presName="sibTrans" presStyleCnt="0"/>
      <dgm:spPr/>
    </dgm:pt>
    <dgm:pt modelId="{061B830D-CE14-47DF-BB47-C6A9BF0A577F}" type="pres">
      <dgm:prSet presAssocID="{B559E12D-600C-41AC-AB7D-1C5EF4CEFEA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E46E-C689-4361-B019-7E678C552DF9}" type="pres">
      <dgm:prSet presAssocID="{7C3F9C59-1771-4D20-8975-7A9522A5D57F}" presName="sibTrans" presStyleCnt="0"/>
      <dgm:spPr/>
    </dgm:pt>
    <dgm:pt modelId="{FF2F62B5-F869-4B67-8B4A-210E4F6655BE}" type="pres">
      <dgm:prSet presAssocID="{6A938879-E44E-47B2-9ECE-506395AE6B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D9FE9-72DE-447D-AC39-D170D7A024FA}" srcId="{7A31E4D2-68AB-4835-A5B5-8283CFED0C14}" destId="{B559E12D-600C-41AC-AB7D-1C5EF4CEFEAB}" srcOrd="3" destOrd="0" parTransId="{BFF9FB7D-D196-4B0D-B5E8-158E094F665F}" sibTransId="{7C3F9C59-1771-4D20-8975-7A9522A5D57F}"/>
    <dgm:cxn modelId="{5473D429-3436-4A41-ACA4-53580F41F21B}" srcId="{7A31E4D2-68AB-4835-A5B5-8283CFED0C14}" destId="{493350ED-17DA-4E31-8B4A-9AAD0E1B61D6}" srcOrd="2" destOrd="0" parTransId="{1C1D091E-E8E7-4846-93D1-42D01922C908}" sibTransId="{78DC157B-00B6-4248-9915-DF70DE218BD6}"/>
    <dgm:cxn modelId="{BCB534E0-2505-4A3B-BC2C-E03014D4A2FB}" type="presOf" srcId="{6A938879-E44E-47B2-9ECE-506395AE6BA6}" destId="{FF2F62B5-F869-4B67-8B4A-210E4F6655BE}" srcOrd="0" destOrd="0" presId="urn:microsoft.com/office/officeart/2005/8/layout/hProcess9"/>
    <dgm:cxn modelId="{9C93E67D-4392-4500-87E6-3221EDDF94F7}" srcId="{7A31E4D2-68AB-4835-A5B5-8283CFED0C14}" destId="{E253A7BE-4AE8-4FB4-8EE1-DCBC736FB2FF}" srcOrd="1" destOrd="0" parTransId="{30BBAFB1-7343-482C-B8AA-9AEA74358682}" sibTransId="{382E7871-1068-4480-83E4-9E40F616860A}"/>
    <dgm:cxn modelId="{59F0397B-2A3A-45FD-AD98-BB808F7CC4AC}" type="presOf" srcId="{E253A7BE-4AE8-4FB4-8EE1-DCBC736FB2FF}" destId="{EC8BD08B-1554-493E-B0E6-7BED216E6EDC}" srcOrd="0" destOrd="0" presId="urn:microsoft.com/office/officeart/2005/8/layout/hProcess9"/>
    <dgm:cxn modelId="{C76A8153-1D70-B347-BDC2-826EC6969798}" type="presOf" srcId="{4530345B-BA43-1940-9648-04EBACB9EDA1}" destId="{685630E7-C481-D84E-B6FF-3A7772056668}" srcOrd="0" destOrd="0" presId="urn:microsoft.com/office/officeart/2005/8/layout/hProcess9"/>
    <dgm:cxn modelId="{849BC844-E50C-4C33-A61B-B1BFDAC03DB3}" type="presOf" srcId="{B559E12D-600C-41AC-AB7D-1C5EF4CEFEAB}" destId="{061B830D-CE14-47DF-BB47-C6A9BF0A577F}" srcOrd="0" destOrd="0" presId="urn:microsoft.com/office/officeart/2005/8/layout/hProcess9"/>
    <dgm:cxn modelId="{A54C4846-03A4-4F41-9F66-FC528DBB3658}" srcId="{7A31E4D2-68AB-4835-A5B5-8283CFED0C14}" destId="{4530345B-BA43-1940-9648-04EBACB9EDA1}" srcOrd="0" destOrd="0" parTransId="{D76ADB2D-A561-754E-A94F-1855D926BFF1}" sibTransId="{D86D7C5A-71FE-AE48-89A3-039F6DBEF618}"/>
    <dgm:cxn modelId="{C1D4EBE5-D434-4BBF-A9B0-1747C322210B}" type="presOf" srcId="{493350ED-17DA-4E31-8B4A-9AAD0E1B61D6}" destId="{0ABEF755-1843-48F3-8FDC-70213A7AB7BE}" srcOrd="0" destOrd="0" presId="urn:microsoft.com/office/officeart/2005/8/layout/hProcess9"/>
    <dgm:cxn modelId="{2924C2C0-CD58-440B-96C2-0FEC897603AE}" type="presOf" srcId="{7A31E4D2-68AB-4835-A5B5-8283CFED0C14}" destId="{1C362F85-38AE-4425-832A-A6A186DFCD83}" srcOrd="0" destOrd="0" presId="urn:microsoft.com/office/officeart/2005/8/layout/hProcess9"/>
    <dgm:cxn modelId="{FCC246B8-4DB5-4555-9B24-4B175612CC90}" srcId="{7A31E4D2-68AB-4835-A5B5-8283CFED0C14}" destId="{6A938879-E44E-47B2-9ECE-506395AE6BA6}" srcOrd="4" destOrd="0" parTransId="{FCFD5365-AEB7-4DDA-87EB-B941735740B1}" sibTransId="{ACE58087-C2E9-438B-859B-9C3BD2AECA8A}"/>
    <dgm:cxn modelId="{D932E956-76B1-46E1-A2DF-6D73756D141D}" type="presParOf" srcId="{1C362F85-38AE-4425-832A-A6A186DFCD83}" destId="{FF1B79E3-82E5-4C4C-BCA4-CF0B9508FA1F}" srcOrd="0" destOrd="0" presId="urn:microsoft.com/office/officeart/2005/8/layout/hProcess9"/>
    <dgm:cxn modelId="{132BC270-A398-48A2-8232-7971C342D524}" type="presParOf" srcId="{1C362F85-38AE-4425-832A-A6A186DFCD83}" destId="{E85C15A3-A639-4854-A25F-68DDA22B0D88}" srcOrd="1" destOrd="0" presId="urn:microsoft.com/office/officeart/2005/8/layout/hProcess9"/>
    <dgm:cxn modelId="{5AA8D501-62A4-B143-BA9A-A60D8A9D7E55}" type="presParOf" srcId="{E85C15A3-A639-4854-A25F-68DDA22B0D88}" destId="{685630E7-C481-D84E-B6FF-3A7772056668}" srcOrd="0" destOrd="0" presId="urn:microsoft.com/office/officeart/2005/8/layout/hProcess9"/>
    <dgm:cxn modelId="{A445533B-C877-D54D-B828-C93382A91F5E}" type="presParOf" srcId="{E85C15A3-A639-4854-A25F-68DDA22B0D88}" destId="{89252E9E-32FF-F748-8DAC-792BDE7849E7}" srcOrd="1" destOrd="0" presId="urn:microsoft.com/office/officeart/2005/8/layout/hProcess9"/>
    <dgm:cxn modelId="{DB0B44A4-7A58-4336-B35A-BAA76ED4DBBE}" type="presParOf" srcId="{E85C15A3-A639-4854-A25F-68DDA22B0D88}" destId="{EC8BD08B-1554-493E-B0E6-7BED216E6EDC}" srcOrd="2" destOrd="0" presId="urn:microsoft.com/office/officeart/2005/8/layout/hProcess9"/>
    <dgm:cxn modelId="{660EAE1A-238B-48AB-87E7-94323EA27B96}" type="presParOf" srcId="{E85C15A3-A639-4854-A25F-68DDA22B0D88}" destId="{46A480CD-7033-41E0-A0C9-BB21AA58BE62}" srcOrd="3" destOrd="0" presId="urn:microsoft.com/office/officeart/2005/8/layout/hProcess9"/>
    <dgm:cxn modelId="{45514E39-EAED-4C59-9AB7-01F4EAE979C2}" type="presParOf" srcId="{E85C15A3-A639-4854-A25F-68DDA22B0D88}" destId="{0ABEF755-1843-48F3-8FDC-70213A7AB7BE}" srcOrd="4" destOrd="0" presId="urn:microsoft.com/office/officeart/2005/8/layout/hProcess9"/>
    <dgm:cxn modelId="{5DC16579-33FA-4667-BC9B-60E3C555BE5B}" type="presParOf" srcId="{E85C15A3-A639-4854-A25F-68DDA22B0D88}" destId="{E9C8C8A8-270A-4E95-A296-54EA1502D33C}" srcOrd="5" destOrd="0" presId="urn:microsoft.com/office/officeart/2005/8/layout/hProcess9"/>
    <dgm:cxn modelId="{4D2F7850-F08F-49E7-880F-F10B5CA96004}" type="presParOf" srcId="{E85C15A3-A639-4854-A25F-68DDA22B0D88}" destId="{061B830D-CE14-47DF-BB47-C6A9BF0A577F}" srcOrd="6" destOrd="0" presId="urn:microsoft.com/office/officeart/2005/8/layout/hProcess9"/>
    <dgm:cxn modelId="{2486C5B5-A555-4337-977E-2D5C960B0CFC}" type="presParOf" srcId="{E85C15A3-A639-4854-A25F-68DDA22B0D88}" destId="{ADE7E46E-C689-4361-B019-7E678C552DF9}" srcOrd="7" destOrd="0" presId="urn:microsoft.com/office/officeart/2005/8/layout/hProcess9"/>
    <dgm:cxn modelId="{0F9EAA73-7EDF-47CE-88E5-B88CA7EAD4A2}" type="presParOf" srcId="{E85C15A3-A639-4854-A25F-68DDA22B0D88}" destId="{FF2F62B5-F869-4B67-8B4A-210E4F6655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B184A6-76E4-4C4B-A0FF-DF50649841B1}" type="doc">
      <dgm:prSet loTypeId="urn:microsoft.com/office/officeart/2005/8/layout/default#1" loCatId="list" qsTypeId="urn:microsoft.com/office/officeart/2005/8/quickstyle/3D5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E8D305D8-6C58-449A-99F5-97C58374694D}">
      <dgm:prSet phldrT="[Text]"/>
      <dgm:spPr/>
      <dgm:t>
        <a:bodyPr/>
        <a:lstStyle/>
        <a:p>
          <a:r>
            <a:rPr lang="en-US" dirty="0" smtClean="0"/>
            <a:t>Age of defendant</a:t>
          </a:r>
          <a:endParaRPr lang="en-US" dirty="0"/>
        </a:p>
      </dgm:t>
    </dgm:pt>
    <dgm:pt modelId="{2531E37E-5F66-43AC-AECF-D9ED5043304A}" type="parTrans" cxnId="{6984067F-B753-474C-B3F4-0762243795B2}">
      <dgm:prSet/>
      <dgm:spPr/>
      <dgm:t>
        <a:bodyPr/>
        <a:lstStyle/>
        <a:p>
          <a:endParaRPr lang="en-US"/>
        </a:p>
      </dgm:t>
    </dgm:pt>
    <dgm:pt modelId="{A850E613-679F-4D6C-8779-BAD5C45F9C6F}" type="sibTrans" cxnId="{6984067F-B753-474C-B3F4-0762243795B2}">
      <dgm:prSet/>
      <dgm:spPr/>
      <dgm:t>
        <a:bodyPr/>
        <a:lstStyle/>
        <a:p>
          <a:endParaRPr lang="en-US"/>
        </a:p>
      </dgm:t>
    </dgm:pt>
    <dgm:pt modelId="{66335781-20F0-44AE-A7E4-F241DC9EC1C1}">
      <dgm:prSet/>
      <dgm:spPr/>
      <dgm:t>
        <a:bodyPr/>
        <a:lstStyle/>
        <a:p>
          <a:r>
            <a:rPr lang="en-US" dirty="0" smtClean="0"/>
            <a:t>Prior Record</a:t>
          </a:r>
        </a:p>
      </dgm:t>
    </dgm:pt>
    <dgm:pt modelId="{3AD01CCC-6F51-4B47-B090-7936100BDFC2}" type="parTrans" cxnId="{4AAF61CD-4F29-4F07-A815-AFBD630B2744}">
      <dgm:prSet/>
      <dgm:spPr/>
      <dgm:t>
        <a:bodyPr/>
        <a:lstStyle/>
        <a:p>
          <a:endParaRPr lang="en-US"/>
        </a:p>
      </dgm:t>
    </dgm:pt>
    <dgm:pt modelId="{727BF76A-B973-4F85-8A5B-244C05A28992}" type="sibTrans" cxnId="{4AAF61CD-4F29-4F07-A815-AFBD630B2744}">
      <dgm:prSet/>
      <dgm:spPr/>
      <dgm:t>
        <a:bodyPr/>
        <a:lstStyle/>
        <a:p>
          <a:endParaRPr lang="en-US"/>
        </a:p>
      </dgm:t>
    </dgm:pt>
    <dgm:pt modelId="{A218F6EA-35B9-46C9-815C-6D822BB5E4EE}">
      <dgm:prSet/>
      <dgm:spPr/>
      <dgm:t>
        <a:bodyPr/>
        <a:lstStyle/>
        <a:p>
          <a:r>
            <a:rPr lang="en-US" dirty="0" smtClean="0"/>
            <a:t>Recommendations</a:t>
          </a:r>
        </a:p>
      </dgm:t>
    </dgm:pt>
    <dgm:pt modelId="{BFCE007A-2C4D-4DD1-BFFC-214CC8C09695}" type="parTrans" cxnId="{1020EED2-1711-49B9-B36F-BB052E4350AD}">
      <dgm:prSet/>
      <dgm:spPr/>
      <dgm:t>
        <a:bodyPr/>
        <a:lstStyle/>
        <a:p>
          <a:endParaRPr lang="en-US"/>
        </a:p>
      </dgm:t>
    </dgm:pt>
    <dgm:pt modelId="{D43F790D-65D7-4010-910A-5FE4035A5E81}" type="sibTrans" cxnId="{1020EED2-1711-49B9-B36F-BB052E4350AD}">
      <dgm:prSet/>
      <dgm:spPr/>
      <dgm:t>
        <a:bodyPr/>
        <a:lstStyle/>
        <a:p>
          <a:endParaRPr lang="en-US"/>
        </a:p>
      </dgm:t>
    </dgm:pt>
    <dgm:pt modelId="{BD985ACB-75EB-4C4E-B99C-F9EF68F93607}">
      <dgm:prSet/>
      <dgm:spPr/>
      <dgm:t>
        <a:bodyPr/>
        <a:lstStyle/>
        <a:p>
          <a:r>
            <a:rPr lang="en-US" dirty="0" smtClean="0"/>
            <a:t>Defendant’s Home Life</a:t>
          </a:r>
        </a:p>
      </dgm:t>
    </dgm:pt>
    <dgm:pt modelId="{DC9A5B31-FF96-4BFA-8897-DB3CC1192D2C}" type="parTrans" cxnId="{BD2FC272-6A34-49E4-B7EE-6E730C3B89AD}">
      <dgm:prSet/>
      <dgm:spPr/>
      <dgm:t>
        <a:bodyPr/>
        <a:lstStyle/>
        <a:p>
          <a:endParaRPr lang="en-US"/>
        </a:p>
      </dgm:t>
    </dgm:pt>
    <dgm:pt modelId="{48710E80-05B9-429A-B3D0-F175884C6A4A}" type="sibTrans" cxnId="{BD2FC272-6A34-49E4-B7EE-6E730C3B89AD}">
      <dgm:prSet/>
      <dgm:spPr/>
      <dgm:t>
        <a:bodyPr/>
        <a:lstStyle/>
        <a:p>
          <a:endParaRPr lang="en-US"/>
        </a:p>
      </dgm:t>
    </dgm:pt>
    <dgm:pt modelId="{F1E9C343-6006-461D-9D06-A97118CF311B}">
      <dgm:prSet/>
      <dgm:spPr/>
      <dgm:t>
        <a:bodyPr/>
        <a:lstStyle/>
        <a:p>
          <a:r>
            <a:rPr lang="en-US" dirty="0" smtClean="0"/>
            <a:t>Defendant’s Mental Health Issues</a:t>
          </a:r>
        </a:p>
      </dgm:t>
    </dgm:pt>
    <dgm:pt modelId="{4FD25BAA-6D06-43B6-9320-885D9534D1BF}" type="parTrans" cxnId="{6645CFA0-7E11-4856-BA49-AFFBC201E050}">
      <dgm:prSet/>
      <dgm:spPr/>
      <dgm:t>
        <a:bodyPr/>
        <a:lstStyle/>
        <a:p>
          <a:endParaRPr lang="en-US"/>
        </a:p>
      </dgm:t>
    </dgm:pt>
    <dgm:pt modelId="{1334AA0A-ABDC-4116-93B8-A0B20C861199}" type="sibTrans" cxnId="{6645CFA0-7E11-4856-BA49-AFFBC201E050}">
      <dgm:prSet/>
      <dgm:spPr/>
      <dgm:t>
        <a:bodyPr/>
        <a:lstStyle/>
        <a:p>
          <a:endParaRPr lang="en-US"/>
        </a:p>
      </dgm:t>
    </dgm:pt>
    <dgm:pt modelId="{827C302B-EB7A-43B3-8A5F-8E1296BD1FE6}">
      <dgm:prSet/>
      <dgm:spPr/>
      <dgm:t>
        <a:bodyPr/>
        <a:lstStyle/>
        <a:p>
          <a:r>
            <a:rPr lang="en-US" dirty="0" smtClean="0"/>
            <a:t>Whether defendant was in Foster Care</a:t>
          </a:r>
        </a:p>
      </dgm:t>
    </dgm:pt>
    <dgm:pt modelId="{6E39758B-2115-4565-BB0C-99E6E2A1F9CE}" type="parTrans" cxnId="{D8ACFF95-5329-427F-8EDC-5EB63A65D6CF}">
      <dgm:prSet/>
      <dgm:spPr/>
      <dgm:t>
        <a:bodyPr/>
        <a:lstStyle/>
        <a:p>
          <a:endParaRPr lang="en-US"/>
        </a:p>
      </dgm:t>
    </dgm:pt>
    <dgm:pt modelId="{C6EB777F-B704-4288-B8F0-EFF4FF018883}" type="sibTrans" cxnId="{D8ACFF95-5329-427F-8EDC-5EB63A65D6CF}">
      <dgm:prSet/>
      <dgm:spPr/>
      <dgm:t>
        <a:bodyPr/>
        <a:lstStyle/>
        <a:p>
          <a:endParaRPr lang="en-US"/>
        </a:p>
      </dgm:t>
    </dgm:pt>
    <dgm:pt modelId="{FE822A66-AE34-4CBF-88D5-77F99D86D6FA}" type="pres">
      <dgm:prSet presAssocID="{F1B184A6-76E4-4C4B-A0FF-DF50649841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3B598-7C85-4EAF-B5EF-069D03D3B84C}" type="pres">
      <dgm:prSet presAssocID="{E8D305D8-6C58-449A-99F5-97C5837469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603CB-7B1D-47D5-B5F8-7B81EDBC0BFE}" type="pres">
      <dgm:prSet presAssocID="{A850E613-679F-4D6C-8779-BAD5C45F9C6F}" presName="sibTrans" presStyleCnt="0"/>
      <dgm:spPr/>
      <dgm:t>
        <a:bodyPr/>
        <a:lstStyle/>
        <a:p>
          <a:endParaRPr lang="en-US"/>
        </a:p>
      </dgm:t>
    </dgm:pt>
    <dgm:pt modelId="{5869C464-F3FA-4FBE-A97F-4EF3E0EECAD3}" type="pres">
      <dgm:prSet presAssocID="{66335781-20F0-44AE-A7E4-F241DC9EC1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58FB3-811A-4D8B-9798-AED6C1B58291}" type="pres">
      <dgm:prSet presAssocID="{727BF76A-B973-4F85-8A5B-244C05A28992}" presName="sibTrans" presStyleCnt="0"/>
      <dgm:spPr/>
      <dgm:t>
        <a:bodyPr/>
        <a:lstStyle/>
        <a:p>
          <a:endParaRPr lang="en-US"/>
        </a:p>
      </dgm:t>
    </dgm:pt>
    <dgm:pt modelId="{1B13AE35-5397-4F97-A592-7C6ADA145018}" type="pres">
      <dgm:prSet presAssocID="{A218F6EA-35B9-46C9-815C-6D822BB5E4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02F43-D0FF-4CD8-A2CE-B5196241F01E}" type="pres">
      <dgm:prSet presAssocID="{D43F790D-65D7-4010-910A-5FE4035A5E81}" presName="sibTrans" presStyleCnt="0"/>
      <dgm:spPr/>
      <dgm:t>
        <a:bodyPr/>
        <a:lstStyle/>
        <a:p>
          <a:endParaRPr lang="en-US"/>
        </a:p>
      </dgm:t>
    </dgm:pt>
    <dgm:pt modelId="{06A36F0A-3043-4E20-BBEE-BAE344B23751}" type="pres">
      <dgm:prSet presAssocID="{BD985ACB-75EB-4C4E-B99C-F9EF68F936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A13AF-0A71-41B4-BE35-11CE4CFDA18F}" type="pres">
      <dgm:prSet presAssocID="{48710E80-05B9-429A-B3D0-F175884C6A4A}" presName="sibTrans" presStyleCnt="0"/>
      <dgm:spPr/>
      <dgm:t>
        <a:bodyPr/>
        <a:lstStyle/>
        <a:p>
          <a:endParaRPr lang="en-US"/>
        </a:p>
      </dgm:t>
    </dgm:pt>
    <dgm:pt modelId="{99F8428A-BD1C-44A7-9775-B15F26904BB3}" type="pres">
      <dgm:prSet presAssocID="{F1E9C343-6006-461D-9D06-A97118CF31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2B22C-46BA-47FF-A5B6-AADFE0FE0DC5}" type="pres">
      <dgm:prSet presAssocID="{1334AA0A-ABDC-4116-93B8-A0B20C861199}" presName="sibTrans" presStyleCnt="0"/>
      <dgm:spPr/>
      <dgm:t>
        <a:bodyPr/>
        <a:lstStyle/>
        <a:p>
          <a:endParaRPr lang="en-US"/>
        </a:p>
      </dgm:t>
    </dgm:pt>
    <dgm:pt modelId="{B70E7BE9-4E45-4D74-A1FE-B49A9CA56576}" type="pres">
      <dgm:prSet presAssocID="{827C302B-EB7A-43B3-8A5F-8E1296BD1F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35D8E-2046-4627-9A5D-75CA16F57C38}" type="presOf" srcId="{BD985ACB-75EB-4C4E-B99C-F9EF68F93607}" destId="{06A36F0A-3043-4E20-BBEE-BAE344B23751}" srcOrd="0" destOrd="0" presId="urn:microsoft.com/office/officeart/2005/8/layout/default#1"/>
    <dgm:cxn modelId="{DD500CEC-00AC-4299-B013-8BBEC12985CA}" type="presOf" srcId="{F1E9C343-6006-461D-9D06-A97118CF311B}" destId="{99F8428A-BD1C-44A7-9775-B15F26904BB3}" srcOrd="0" destOrd="0" presId="urn:microsoft.com/office/officeart/2005/8/layout/default#1"/>
    <dgm:cxn modelId="{D8ACFF95-5329-427F-8EDC-5EB63A65D6CF}" srcId="{F1B184A6-76E4-4C4B-A0FF-DF50649841B1}" destId="{827C302B-EB7A-43B3-8A5F-8E1296BD1FE6}" srcOrd="5" destOrd="0" parTransId="{6E39758B-2115-4565-BB0C-99E6E2A1F9CE}" sibTransId="{C6EB777F-B704-4288-B8F0-EFF4FF018883}"/>
    <dgm:cxn modelId="{22FCD5E0-D4D8-4569-9236-0BD1101617CD}" type="presOf" srcId="{E8D305D8-6C58-449A-99F5-97C58374694D}" destId="{0CB3B598-7C85-4EAF-B5EF-069D03D3B84C}" srcOrd="0" destOrd="0" presId="urn:microsoft.com/office/officeart/2005/8/layout/default#1"/>
    <dgm:cxn modelId="{6984067F-B753-474C-B3F4-0762243795B2}" srcId="{F1B184A6-76E4-4C4B-A0FF-DF50649841B1}" destId="{E8D305D8-6C58-449A-99F5-97C58374694D}" srcOrd="0" destOrd="0" parTransId="{2531E37E-5F66-43AC-AECF-D9ED5043304A}" sibTransId="{A850E613-679F-4D6C-8779-BAD5C45F9C6F}"/>
    <dgm:cxn modelId="{D0B87ED3-D321-47EA-856A-61A26A1A4892}" type="presOf" srcId="{827C302B-EB7A-43B3-8A5F-8E1296BD1FE6}" destId="{B70E7BE9-4E45-4D74-A1FE-B49A9CA56576}" srcOrd="0" destOrd="0" presId="urn:microsoft.com/office/officeart/2005/8/layout/default#1"/>
    <dgm:cxn modelId="{07291F3E-D2D8-4B38-AA53-1D33FDAFDA5D}" type="presOf" srcId="{66335781-20F0-44AE-A7E4-F241DC9EC1C1}" destId="{5869C464-F3FA-4FBE-A97F-4EF3E0EECAD3}" srcOrd="0" destOrd="0" presId="urn:microsoft.com/office/officeart/2005/8/layout/default#1"/>
    <dgm:cxn modelId="{6645CFA0-7E11-4856-BA49-AFFBC201E050}" srcId="{F1B184A6-76E4-4C4B-A0FF-DF50649841B1}" destId="{F1E9C343-6006-461D-9D06-A97118CF311B}" srcOrd="4" destOrd="0" parTransId="{4FD25BAA-6D06-43B6-9320-885D9534D1BF}" sibTransId="{1334AA0A-ABDC-4116-93B8-A0B20C861199}"/>
    <dgm:cxn modelId="{D7CED96F-84DC-44DF-82D6-1D793D2F2831}" type="presOf" srcId="{F1B184A6-76E4-4C4B-A0FF-DF50649841B1}" destId="{FE822A66-AE34-4CBF-88D5-77F99D86D6FA}" srcOrd="0" destOrd="0" presId="urn:microsoft.com/office/officeart/2005/8/layout/default#1"/>
    <dgm:cxn modelId="{BA45865C-E1CE-4EEA-A122-AD50EAF3D493}" type="presOf" srcId="{A218F6EA-35B9-46C9-815C-6D822BB5E4EE}" destId="{1B13AE35-5397-4F97-A592-7C6ADA145018}" srcOrd="0" destOrd="0" presId="urn:microsoft.com/office/officeart/2005/8/layout/default#1"/>
    <dgm:cxn modelId="{4AAF61CD-4F29-4F07-A815-AFBD630B2744}" srcId="{F1B184A6-76E4-4C4B-A0FF-DF50649841B1}" destId="{66335781-20F0-44AE-A7E4-F241DC9EC1C1}" srcOrd="1" destOrd="0" parTransId="{3AD01CCC-6F51-4B47-B090-7936100BDFC2}" sibTransId="{727BF76A-B973-4F85-8A5B-244C05A28992}"/>
    <dgm:cxn modelId="{1020EED2-1711-49B9-B36F-BB052E4350AD}" srcId="{F1B184A6-76E4-4C4B-A0FF-DF50649841B1}" destId="{A218F6EA-35B9-46C9-815C-6D822BB5E4EE}" srcOrd="2" destOrd="0" parTransId="{BFCE007A-2C4D-4DD1-BFFC-214CC8C09695}" sibTransId="{D43F790D-65D7-4010-910A-5FE4035A5E81}"/>
    <dgm:cxn modelId="{BD2FC272-6A34-49E4-B7EE-6E730C3B89AD}" srcId="{F1B184A6-76E4-4C4B-A0FF-DF50649841B1}" destId="{BD985ACB-75EB-4C4E-B99C-F9EF68F93607}" srcOrd="3" destOrd="0" parTransId="{DC9A5B31-FF96-4BFA-8897-DB3CC1192D2C}" sibTransId="{48710E80-05B9-429A-B3D0-F175884C6A4A}"/>
    <dgm:cxn modelId="{F9FF3570-B4BF-4A74-8C8A-6FE4A7E47BFF}" type="presParOf" srcId="{FE822A66-AE34-4CBF-88D5-77F99D86D6FA}" destId="{0CB3B598-7C85-4EAF-B5EF-069D03D3B84C}" srcOrd="0" destOrd="0" presId="urn:microsoft.com/office/officeart/2005/8/layout/default#1"/>
    <dgm:cxn modelId="{507C75D4-5994-45EF-A206-B03856DD34D5}" type="presParOf" srcId="{FE822A66-AE34-4CBF-88D5-77F99D86D6FA}" destId="{B39603CB-7B1D-47D5-B5F8-7B81EDBC0BFE}" srcOrd="1" destOrd="0" presId="urn:microsoft.com/office/officeart/2005/8/layout/default#1"/>
    <dgm:cxn modelId="{1ACE3967-9469-49CD-89C5-3B4CB3DAD28A}" type="presParOf" srcId="{FE822A66-AE34-4CBF-88D5-77F99D86D6FA}" destId="{5869C464-F3FA-4FBE-A97F-4EF3E0EECAD3}" srcOrd="2" destOrd="0" presId="urn:microsoft.com/office/officeart/2005/8/layout/default#1"/>
    <dgm:cxn modelId="{92D9477C-1CB9-49E3-9332-8283D589A041}" type="presParOf" srcId="{FE822A66-AE34-4CBF-88D5-77F99D86D6FA}" destId="{B0958FB3-811A-4D8B-9798-AED6C1B58291}" srcOrd="3" destOrd="0" presId="urn:microsoft.com/office/officeart/2005/8/layout/default#1"/>
    <dgm:cxn modelId="{73BA3366-E7F6-4BBB-89E0-2A6AE2282538}" type="presParOf" srcId="{FE822A66-AE34-4CBF-88D5-77F99D86D6FA}" destId="{1B13AE35-5397-4F97-A592-7C6ADA145018}" srcOrd="4" destOrd="0" presId="urn:microsoft.com/office/officeart/2005/8/layout/default#1"/>
    <dgm:cxn modelId="{3EDD83F9-2F09-42D1-8CD2-753E22238704}" type="presParOf" srcId="{FE822A66-AE34-4CBF-88D5-77F99D86D6FA}" destId="{9EC02F43-D0FF-4CD8-A2CE-B5196241F01E}" srcOrd="5" destOrd="0" presId="urn:microsoft.com/office/officeart/2005/8/layout/default#1"/>
    <dgm:cxn modelId="{166BBF7A-1ACD-4F5E-86DE-087AE1F1F28A}" type="presParOf" srcId="{FE822A66-AE34-4CBF-88D5-77F99D86D6FA}" destId="{06A36F0A-3043-4E20-BBEE-BAE344B23751}" srcOrd="6" destOrd="0" presId="urn:microsoft.com/office/officeart/2005/8/layout/default#1"/>
    <dgm:cxn modelId="{CBCA07DC-C67C-43EC-AE8D-9A8E533E3BD0}" type="presParOf" srcId="{FE822A66-AE34-4CBF-88D5-77F99D86D6FA}" destId="{2C5A13AF-0A71-41B4-BE35-11CE4CFDA18F}" srcOrd="7" destOrd="0" presId="urn:microsoft.com/office/officeart/2005/8/layout/default#1"/>
    <dgm:cxn modelId="{C6493884-C875-4C64-93BB-8DA8CEEAC699}" type="presParOf" srcId="{FE822A66-AE34-4CBF-88D5-77F99D86D6FA}" destId="{99F8428A-BD1C-44A7-9775-B15F26904BB3}" srcOrd="8" destOrd="0" presId="urn:microsoft.com/office/officeart/2005/8/layout/default#1"/>
    <dgm:cxn modelId="{24478DF4-60AD-4CE3-8627-9EDF21DA22BB}" type="presParOf" srcId="{FE822A66-AE34-4CBF-88D5-77F99D86D6FA}" destId="{BDB2B22C-46BA-47FF-A5B6-AADFE0FE0DC5}" srcOrd="9" destOrd="0" presId="urn:microsoft.com/office/officeart/2005/8/layout/default#1"/>
    <dgm:cxn modelId="{2BF18E92-A5E2-4DF7-9505-5912BAAC1882}" type="presParOf" srcId="{FE822A66-AE34-4CBF-88D5-77F99D86D6FA}" destId="{B70E7BE9-4E45-4D74-A1FE-B49A9CA5657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621B8F-72D3-473A-A23F-5D8A4C9B40B6}" type="doc">
      <dgm:prSet loTypeId="urn:microsoft.com/office/officeart/2005/8/layout/hierarchy5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07FAF6-A680-420A-BADB-854D49CC69CA}">
      <dgm:prSet phldrT="[Text]"/>
      <dgm:spPr/>
      <dgm:t>
        <a:bodyPr/>
        <a:lstStyle/>
        <a:p>
          <a:r>
            <a:rPr lang="en-US" dirty="0" smtClean="0"/>
            <a:t>Gun Court</a:t>
          </a:r>
          <a:endParaRPr lang="en-US" dirty="0"/>
        </a:p>
      </dgm:t>
    </dgm:pt>
    <dgm:pt modelId="{7F33011C-BC4A-4853-8A4F-D392D742BEFF}" type="parTrans" cxnId="{138DD60C-1EC1-4F7B-8498-0FC3017FBE6F}">
      <dgm:prSet/>
      <dgm:spPr/>
      <dgm:t>
        <a:bodyPr/>
        <a:lstStyle/>
        <a:p>
          <a:endParaRPr lang="en-US"/>
        </a:p>
      </dgm:t>
    </dgm:pt>
    <dgm:pt modelId="{4335C7CE-815F-4EF7-B334-357BF8E823DB}" type="sibTrans" cxnId="{138DD60C-1EC1-4F7B-8498-0FC3017FBE6F}">
      <dgm:prSet/>
      <dgm:spPr/>
      <dgm:t>
        <a:bodyPr/>
        <a:lstStyle/>
        <a:p>
          <a:endParaRPr lang="en-US"/>
        </a:p>
      </dgm:t>
    </dgm:pt>
    <dgm:pt modelId="{BD955BB1-DFDE-4F8F-8D59-C850CEACB071}">
      <dgm:prSet phldrT="[Text]"/>
      <dgm:spPr/>
      <dgm:t>
        <a:bodyPr/>
        <a:lstStyle/>
        <a:p>
          <a:r>
            <a:rPr lang="en-US" dirty="0" smtClean="0"/>
            <a:t>Gun Court</a:t>
          </a:r>
          <a:endParaRPr lang="en-US" dirty="0"/>
        </a:p>
      </dgm:t>
    </dgm:pt>
    <dgm:pt modelId="{4C599D13-5C28-46CF-80D9-E3BB47E80AEB}" type="parTrans" cxnId="{7A8BFC47-EEF8-4BD9-98BD-65A7026B83EE}">
      <dgm:prSet/>
      <dgm:spPr/>
      <dgm:t>
        <a:bodyPr/>
        <a:lstStyle/>
        <a:p>
          <a:endParaRPr lang="en-US" dirty="0"/>
        </a:p>
      </dgm:t>
    </dgm:pt>
    <dgm:pt modelId="{80133049-F68D-4624-B707-C1B0AFF4259A}" type="sibTrans" cxnId="{7A8BFC47-EEF8-4BD9-98BD-65A7026B83EE}">
      <dgm:prSet/>
      <dgm:spPr/>
      <dgm:t>
        <a:bodyPr/>
        <a:lstStyle/>
        <a:p>
          <a:endParaRPr lang="en-US"/>
        </a:p>
      </dgm:t>
    </dgm:pt>
    <dgm:pt modelId="{7C56B843-E629-49C2-805F-1A57B146EC47}">
      <dgm:prSet phldrT="[Text]"/>
      <dgm:spPr/>
      <dgm:t>
        <a:bodyPr/>
        <a:lstStyle/>
        <a:p>
          <a:r>
            <a:rPr lang="en-US" dirty="0" smtClean="0"/>
            <a:t>Preliminary Hearing</a:t>
          </a:r>
          <a:endParaRPr lang="en-US" dirty="0"/>
        </a:p>
      </dgm:t>
    </dgm:pt>
    <dgm:pt modelId="{ABF0338C-B026-4CB2-B5A8-C2F356B7E927}" type="parTrans" cxnId="{BE58838F-B9F4-4731-A119-E7549A7B1B9A}">
      <dgm:prSet/>
      <dgm:spPr/>
      <dgm:t>
        <a:bodyPr/>
        <a:lstStyle/>
        <a:p>
          <a:endParaRPr lang="en-US"/>
        </a:p>
      </dgm:t>
    </dgm:pt>
    <dgm:pt modelId="{598627DB-0D7E-4A1E-8692-591FD0594897}" type="sibTrans" cxnId="{BE58838F-B9F4-4731-A119-E7549A7B1B9A}">
      <dgm:prSet/>
      <dgm:spPr/>
      <dgm:t>
        <a:bodyPr/>
        <a:lstStyle/>
        <a:p>
          <a:endParaRPr lang="en-US"/>
        </a:p>
      </dgm:t>
    </dgm:pt>
    <dgm:pt modelId="{BA768460-B912-49B7-9C39-C164CA319793}">
      <dgm:prSet phldrT="[Text]"/>
      <dgm:spPr/>
      <dgm:t>
        <a:bodyPr/>
        <a:lstStyle/>
        <a:p>
          <a:r>
            <a:rPr lang="en-US" dirty="0" smtClean="0"/>
            <a:t>Subsequent Proceedings</a:t>
          </a:r>
          <a:endParaRPr lang="en-US" dirty="0"/>
        </a:p>
      </dgm:t>
    </dgm:pt>
    <dgm:pt modelId="{186B5648-6DFE-4B0A-B2CE-A7B181E79656}" type="parTrans" cxnId="{319C3FE8-C316-4E79-8769-1D04F7ADA2CC}">
      <dgm:prSet/>
      <dgm:spPr/>
      <dgm:t>
        <a:bodyPr/>
        <a:lstStyle/>
        <a:p>
          <a:endParaRPr lang="en-US"/>
        </a:p>
      </dgm:t>
    </dgm:pt>
    <dgm:pt modelId="{80A124B7-156F-4E67-9159-9A76D7CDE329}" type="sibTrans" cxnId="{319C3FE8-C316-4E79-8769-1D04F7ADA2CC}">
      <dgm:prSet/>
      <dgm:spPr/>
      <dgm:t>
        <a:bodyPr/>
        <a:lstStyle/>
        <a:p>
          <a:endParaRPr lang="en-US"/>
        </a:p>
      </dgm:t>
    </dgm:pt>
    <dgm:pt modelId="{5E351A70-6458-4443-A9B2-8A492C841360}">
      <dgm:prSet phldrT="[Text]"/>
      <dgm:spPr/>
      <dgm:t>
        <a:bodyPr/>
        <a:lstStyle/>
        <a:p>
          <a:r>
            <a:rPr lang="en-US" dirty="0" smtClean="0"/>
            <a:t>Superior Court</a:t>
          </a:r>
          <a:endParaRPr lang="en-US" dirty="0"/>
        </a:p>
      </dgm:t>
    </dgm:pt>
    <dgm:pt modelId="{1A74386F-75BD-4E2B-9194-1D62CFA2DF14}" type="sibTrans" cxnId="{CBB14952-9A96-464B-8FF5-EE648144F853}">
      <dgm:prSet/>
      <dgm:spPr/>
      <dgm:t>
        <a:bodyPr/>
        <a:lstStyle/>
        <a:p>
          <a:endParaRPr lang="en-US"/>
        </a:p>
      </dgm:t>
    </dgm:pt>
    <dgm:pt modelId="{3B78A498-ACB0-4289-B597-83E8F672BFDD}" type="parTrans" cxnId="{CBB14952-9A96-464B-8FF5-EE648144F853}">
      <dgm:prSet/>
      <dgm:spPr/>
      <dgm:t>
        <a:bodyPr/>
        <a:lstStyle/>
        <a:p>
          <a:endParaRPr lang="en-US" dirty="0"/>
        </a:p>
      </dgm:t>
    </dgm:pt>
    <dgm:pt modelId="{398B96C1-47AB-4768-AC66-577769204122}" type="pres">
      <dgm:prSet presAssocID="{AB621B8F-72D3-473A-A23F-5D8A4C9B40B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3A4EA-2D95-49E9-8ED0-B3071A7726CD}" type="pres">
      <dgm:prSet presAssocID="{AB621B8F-72D3-473A-A23F-5D8A4C9B40B6}" presName="hierFlow" presStyleCnt="0"/>
      <dgm:spPr/>
      <dgm:t>
        <a:bodyPr/>
        <a:lstStyle/>
        <a:p>
          <a:endParaRPr lang="en-US"/>
        </a:p>
      </dgm:t>
    </dgm:pt>
    <dgm:pt modelId="{A227D648-DF71-49B8-B0EB-5A26ED689D17}" type="pres">
      <dgm:prSet presAssocID="{AB621B8F-72D3-473A-A23F-5D8A4C9B40B6}" presName="firstBuf" presStyleCnt="0"/>
      <dgm:spPr/>
      <dgm:t>
        <a:bodyPr/>
        <a:lstStyle/>
        <a:p>
          <a:endParaRPr lang="en-US"/>
        </a:p>
      </dgm:t>
    </dgm:pt>
    <dgm:pt modelId="{D24959EA-80C3-4C36-83BD-7E0AFF2658E5}" type="pres">
      <dgm:prSet presAssocID="{AB621B8F-72D3-473A-A23F-5D8A4C9B40B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175067-8D89-4E8F-9DD2-5BF0C0874C90}" type="pres">
      <dgm:prSet presAssocID="{7F07FAF6-A680-420A-BADB-854D49CC69CA}" presName="Name17" presStyleCnt="0"/>
      <dgm:spPr/>
      <dgm:t>
        <a:bodyPr/>
        <a:lstStyle/>
        <a:p>
          <a:endParaRPr lang="en-US"/>
        </a:p>
      </dgm:t>
    </dgm:pt>
    <dgm:pt modelId="{CCE9FDAB-4ADE-4C1D-AACD-5AFCDAF84743}" type="pres">
      <dgm:prSet presAssocID="{7F07FAF6-A680-420A-BADB-854D49CC69C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84DF0-1AD0-472B-BC0C-A4C1FAC92F17}" type="pres">
      <dgm:prSet presAssocID="{7F07FAF6-A680-420A-BADB-854D49CC69CA}" presName="hierChild2" presStyleCnt="0"/>
      <dgm:spPr/>
      <dgm:t>
        <a:bodyPr/>
        <a:lstStyle/>
        <a:p>
          <a:endParaRPr lang="en-US"/>
        </a:p>
      </dgm:t>
    </dgm:pt>
    <dgm:pt modelId="{9580E6EA-F010-4DC1-A538-B2B2FB890B40}" type="pres">
      <dgm:prSet presAssocID="{4C599D13-5C28-46CF-80D9-E3BB47E80AEB}" presName="Name25" presStyleLbl="parChTrans1D2" presStyleIdx="0" presStyleCnt="2"/>
      <dgm:spPr/>
      <dgm:t>
        <a:bodyPr/>
        <a:lstStyle/>
        <a:p>
          <a:endParaRPr lang="en-US"/>
        </a:p>
      </dgm:t>
    </dgm:pt>
    <dgm:pt modelId="{361E1F0E-A00D-4F3D-A5F9-44C63F1412CC}" type="pres">
      <dgm:prSet presAssocID="{4C599D13-5C28-46CF-80D9-E3BB47E80AE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F064553-A79F-4288-B5F4-6A8F6A9D673D}" type="pres">
      <dgm:prSet presAssocID="{BD955BB1-DFDE-4F8F-8D59-C850CEACB071}" presName="Name30" presStyleCnt="0"/>
      <dgm:spPr/>
      <dgm:t>
        <a:bodyPr/>
        <a:lstStyle/>
        <a:p>
          <a:endParaRPr lang="en-US"/>
        </a:p>
      </dgm:t>
    </dgm:pt>
    <dgm:pt modelId="{A273ADCA-6A09-4760-8987-AF7D2F7D5800}" type="pres">
      <dgm:prSet presAssocID="{BD955BB1-DFDE-4F8F-8D59-C850CEACB071}" presName="level2Shape" presStyleLbl="node2" presStyleIdx="0" presStyleCnt="2"/>
      <dgm:spPr/>
      <dgm:t>
        <a:bodyPr/>
        <a:lstStyle/>
        <a:p>
          <a:endParaRPr lang="en-US"/>
        </a:p>
      </dgm:t>
    </dgm:pt>
    <dgm:pt modelId="{F375327A-779D-483F-B124-A6212072011C}" type="pres">
      <dgm:prSet presAssocID="{BD955BB1-DFDE-4F8F-8D59-C850CEACB071}" presName="hierChild3" presStyleCnt="0"/>
      <dgm:spPr/>
      <dgm:t>
        <a:bodyPr/>
        <a:lstStyle/>
        <a:p>
          <a:endParaRPr lang="en-US"/>
        </a:p>
      </dgm:t>
    </dgm:pt>
    <dgm:pt modelId="{0AEB51F5-2706-4C86-886A-8DDDE85D8B3D}" type="pres">
      <dgm:prSet presAssocID="{3B78A498-ACB0-4289-B597-83E8F672BFDD}" presName="Name25" presStyleLbl="parChTrans1D2" presStyleIdx="1" presStyleCnt="2"/>
      <dgm:spPr/>
      <dgm:t>
        <a:bodyPr/>
        <a:lstStyle/>
        <a:p>
          <a:endParaRPr lang="en-US"/>
        </a:p>
      </dgm:t>
    </dgm:pt>
    <dgm:pt modelId="{11A8F479-A626-404C-B380-E952D3A54289}" type="pres">
      <dgm:prSet presAssocID="{3B78A498-ACB0-4289-B597-83E8F672BFD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B287CE6-3E6D-496B-A69E-B55C9E4942E8}" type="pres">
      <dgm:prSet presAssocID="{5E351A70-6458-4443-A9B2-8A492C841360}" presName="Name30" presStyleCnt="0"/>
      <dgm:spPr/>
      <dgm:t>
        <a:bodyPr/>
        <a:lstStyle/>
        <a:p>
          <a:endParaRPr lang="en-US"/>
        </a:p>
      </dgm:t>
    </dgm:pt>
    <dgm:pt modelId="{C203B76D-67FE-458B-B383-A749E738537B}" type="pres">
      <dgm:prSet presAssocID="{5E351A70-6458-4443-A9B2-8A492C841360}" presName="level2Shape" presStyleLbl="node2" presStyleIdx="1" presStyleCnt="2"/>
      <dgm:spPr/>
      <dgm:t>
        <a:bodyPr/>
        <a:lstStyle/>
        <a:p>
          <a:endParaRPr lang="en-US"/>
        </a:p>
      </dgm:t>
    </dgm:pt>
    <dgm:pt modelId="{8738D5E7-564F-475B-ACD3-B71CA1506640}" type="pres">
      <dgm:prSet presAssocID="{5E351A70-6458-4443-A9B2-8A492C841360}" presName="hierChild3" presStyleCnt="0"/>
      <dgm:spPr/>
      <dgm:t>
        <a:bodyPr/>
        <a:lstStyle/>
        <a:p>
          <a:endParaRPr lang="en-US"/>
        </a:p>
      </dgm:t>
    </dgm:pt>
    <dgm:pt modelId="{CB21B560-F872-43D3-BCAF-CCBF625BFC81}" type="pres">
      <dgm:prSet presAssocID="{AB621B8F-72D3-473A-A23F-5D8A4C9B40B6}" presName="bgShapesFlow" presStyleCnt="0"/>
      <dgm:spPr/>
      <dgm:t>
        <a:bodyPr/>
        <a:lstStyle/>
        <a:p>
          <a:endParaRPr lang="en-US"/>
        </a:p>
      </dgm:t>
    </dgm:pt>
    <dgm:pt modelId="{CACF1940-2CEB-4363-9815-5839E9BB448C}" type="pres">
      <dgm:prSet presAssocID="{7C56B843-E629-49C2-805F-1A57B146EC47}" presName="rectComp" presStyleCnt="0"/>
      <dgm:spPr/>
      <dgm:t>
        <a:bodyPr/>
        <a:lstStyle/>
        <a:p>
          <a:endParaRPr lang="en-US"/>
        </a:p>
      </dgm:t>
    </dgm:pt>
    <dgm:pt modelId="{9AF96E06-D3DE-4A16-BD71-21A401A545F1}" type="pres">
      <dgm:prSet presAssocID="{7C56B843-E629-49C2-805F-1A57B146EC47}" presName="bgRect" presStyleLbl="bgShp" presStyleIdx="0" presStyleCnt="2"/>
      <dgm:spPr/>
      <dgm:t>
        <a:bodyPr/>
        <a:lstStyle/>
        <a:p>
          <a:endParaRPr lang="en-US"/>
        </a:p>
      </dgm:t>
    </dgm:pt>
    <dgm:pt modelId="{AACBC007-2687-4669-9021-F62933CAFC2C}" type="pres">
      <dgm:prSet presAssocID="{7C56B843-E629-49C2-805F-1A57B146EC47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E601C-E251-4048-9F17-D55D1DFA8A7F}" type="pres">
      <dgm:prSet presAssocID="{7C56B843-E629-49C2-805F-1A57B146EC47}" presName="spComp" presStyleCnt="0"/>
      <dgm:spPr/>
      <dgm:t>
        <a:bodyPr/>
        <a:lstStyle/>
        <a:p>
          <a:endParaRPr lang="en-US"/>
        </a:p>
      </dgm:t>
    </dgm:pt>
    <dgm:pt modelId="{A4356700-FCF6-4318-824F-C7BBCEAE9F10}" type="pres">
      <dgm:prSet presAssocID="{7C56B843-E629-49C2-805F-1A57B146EC47}" presName="hSp" presStyleCnt="0"/>
      <dgm:spPr/>
      <dgm:t>
        <a:bodyPr/>
        <a:lstStyle/>
        <a:p>
          <a:endParaRPr lang="en-US"/>
        </a:p>
      </dgm:t>
    </dgm:pt>
    <dgm:pt modelId="{237BD6DE-28BB-4A31-993E-B5C568288E30}" type="pres">
      <dgm:prSet presAssocID="{BA768460-B912-49B7-9C39-C164CA319793}" presName="rectComp" presStyleCnt="0"/>
      <dgm:spPr/>
      <dgm:t>
        <a:bodyPr/>
        <a:lstStyle/>
        <a:p>
          <a:endParaRPr lang="en-US"/>
        </a:p>
      </dgm:t>
    </dgm:pt>
    <dgm:pt modelId="{C00178D4-AF22-4A59-B82C-0BF08E74EA8F}" type="pres">
      <dgm:prSet presAssocID="{BA768460-B912-49B7-9C39-C164CA319793}" presName="bgRect" presStyleLbl="bgShp" presStyleIdx="1" presStyleCnt="2" custLinFactNeighborX="29930" custLinFactNeighborY="-7273"/>
      <dgm:spPr/>
      <dgm:t>
        <a:bodyPr/>
        <a:lstStyle/>
        <a:p>
          <a:endParaRPr lang="en-US"/>
        </a:p>
      </dgm:t>
    </dgm:pt>
    <dgm:pt modelId="{DACF5C92-9AF6-4B89-BAE4-BA4C1B6D6096}" type="pres">
      <dgm:prSet presAssocID="{BA768460-B912-49B7-9C39-C164CA319793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58BEA-581E-4194-A117-9468C187573E}" type="presOf" srcId="{4C599D13-5C28-46CF-80D9-E3BB47E80AEB}" destId="{9580E6EA-F010-4DC1-A538-B2B2FB890B40}" srcOrd="0" destOrd="0" presId="urn:microsoft.com/office/officeart/2005/8/layout/hierarchy5"/>
    <dgm:cxn modelId="{8308D7AF-6A3B-44EF-8D67-F3A572BDF79D}" type="presOf" srcId="{3B78A498-ACB0-4289-B597-83E8F672BFDD}" destId="{11A8F479-A626-404C-B380-E952D3A54289}" srcOrd="1" destOrd="0" presId="urn:microsoft.com/office/officeart/2005/8/layout/hierarchy5"/>
    <dgm:cxn modelId="{319C3FE8-C316-4E79-8769-1D04F7ADA2CC}" srcId="{AB621B8F-72D3-473A-A23F-5D8A4C9B40B6}" destId="{BA768460-B912-49B7-9C39-C164CA319793}" srcOrd="2" destOrd="0" parTransId="{186B5648-6DFE-4B0A-B2CE-A7B181E79656}" sibTransId="{80A124B7-156F-4E67-9159-9A76D7CDE329}"/>
    <dgm:cxn modelId="{3D957AD7-E42F-4103-8230-340C9265C5B3}" type="presOf" srcId="{4C599D13-5C28-46CF-80D9-E3BB47E80AEB}" destId="{361E1F0E-A00D-4F3D-A5F9-44C63F1412CC}" srcOrd="1" destOrd="0" presId="urn:microsoft.com/office/officeart/2005/8/layout/hierarchy5"/>
    <dgm:cxn modelId="{9900D6AF-03D1-4170-9DF3-7E557CA1E4AF}" type="presOf" srcId="{7F07FAF6-A680-420A-BADB-854D49CC69CA}" destId="{CCE9FDAB-4ADE-4C1D-AACD-5AFCDAF84743}" srcOrd="0" destOrd="0" presId="urn:microsoft.com/office/officeart/2005/8/layout/hierarchy5"/>
    <dgm:cxn modelId="{7A8BFC47-EEF8-4BD9-98BD-65A7026B83EE}" srcId="{7F07FAF6-A680-420A-BADB-854D49CC69CA}" destId="{BD955BB1-DFDE-4F8F-8D59-C850CEACB071}" srcOrd="0" destOrd="0" parTransId="{4C599D13-5C28-46CF-80D9-E3BB47E80AEB}" sibTransId="{80133049-F68D-4624-B707-C1B0AFF4259A}"/>
    <dgm:cxn modelId="{138DD60C-1EC1-4F7B-8498-0FC3017FBE6F}" srcId="{AB621B8F-72D3-473A-A23F-5D8A4C9B40B6}" destId="{7F07FAF6-A680-420A-BADB-854D49CC69CA}" srcOrd="0" destOrd="0" parTransId="{7F33011C-BC4A-4853-8A4F-D392D742BEFF}" sibTransId="{4335C7CE-815F-4EF7-B334-357BF8E823DB}"/>
    <dgm:cxn modelId="{BE58838F-B9F4-4731-A119-E7549A7B1B9A}" srcId="{AB621B8F-72D3-473A-A23F-5D8A4C9B40B6}" destId="{7C56B843-E629-49C2-805F-1A57B146EC47}" srcOrd="1" destOrd="0" parTransId="{ABF0338C-B026-4CB2-B5A8-C2F356B7E927}" sibTransId="{598627DB-0D7E-4A1E-8692-591FD0594897}"/>
    <dgm:cxn modelId="{B0004845-DD85-4FE0-9274-A5C5C239C054}" type="presOf" srcId="{3B78A498-ACB0-4289-B597-83E8F672BFDD}" destId="{0AEB51F5-2706-4C86-886A-8DDDE85D8B3D}" srcOrd="0" destOrd="0" presId="urn:microsoft.com/office/officeart/2005/8/layout/hierarchy5"/>
    <dgm:cxn modelId="{C1279A81-F783-4A12-86A6-7FD80C203173}" type="presOf" srcId="{5E351A70-6458-4443-A9B2-8A492C841360}" destId="{C203B76D-67FE-458B-B383-A749E738537B}" srcOrd="0" destOrd="0" presId="urn:microsoft.com/office/officeart/2005/8/layout/hierarchy5"/>
    <dgm:cxn modelId="{63B12F75-084D-4432-8864-9F4EBC69E1E9}" type="presOf" srcId="{7C56B843-E629-49C2-805F-1A57B146EC47}" destId="{AACBC007-2687-4669-9021-F62933CAFC2C}" srcOrd="1" destOrd="0" presId="urn:microsoft.com/office/officeart/2005/8/layout/hierarchy5"/>
    <dgm:cxn modelId="{EBB2D475-C3A5-4F67-B04B-9F68DC30672F}" type="presOf" srcId="{AB621B8F-72D3-473A-A23F-5D8A4C9B40B6}" destId="{398B96C1-47AB-4768-AC66-577769204122}" srcOrd="0" destOrd="0" presId="urn:microsoft.com/office/officeart/2005/8/layout/hierarchy5"/>
    <dgm:cxn modelId="{9C9A3907-16FF-412C-AD52-401981FB73AE}" type="presOf" srcId="{7C56B843-E629-49C2-805F-1A57B146EC47}" destId="{9AF96E06-D3DE-4A16-BD71-21A401A545F1}" srcOrd="0" destOrd="0" presId="urn:microsoft.com/office/officeart/2005/8/layout/hierarchy5"/>
    <dgm:cxn modelId="{94083293-1C05-48A3-8F8F-082A0EA19690}" type="presOf" srcId="{BA768460-B912-49B7-9C39-C164CA319793}" destId="{C00178D4-AF22-4A59-B82C-0BF08E74EA8F}" srcOrd="0" destOrd="0" presId="urn:microsoft.com/office/officeart/2005/8/layout/hierarchy5"/>
    <dgm:cxn modelId="{CBB14952-9A96-464B-8FF5-EE648144F853}" srcId="{7F07FAF6-A680-420A-BADB-854D49CC69CA}" destId="{5E351A70-6458-4443-A9B2-8A492C841360}" srcOrd="1" destOrd="0" parTransId="{3B78A498-ACB0-4289-B597-83E8F672BFDD}" sibTransId="{1A74386F-75BD-4E2B-9194-1D62CFA2DF14}"/>
    <dgm:cxn modelId="{09505AB1-DDB3-4607-983C-5B4C8D6CB068}" type="presOf" srcId="{BD955BB1-DFDE-4F8F-8D59-C850CEACB071}" destId="{A273ADCA-6A09-4760-8987-AF7D2F7D5800}" srcOrd="0" destOrd="0" presId="urn:microsoft.com/office/officeart/2005/8/layout/hierarchy5"/>
    <dgm:cxn modelId="{5487B22C-623A-4210-A575-4B860A2F8B53}" type="presOf" srcId="{BA768460-B912-49B7-9C39-C164CA319793}" destId="{DACF5C92-9AF6-4B89-BAE4-BA4C1B6D6096}" srcOrd="1" destOrd="0" presId="urn:microsoft.com/office/officeart/2005/8/layout/hierarchy5"/>
    <dgm:cxn modelId="{8AD91900-C26D-4E7D-93AC-0CA438C2546B}" type="presParOf" srcId="{398B96C1-47AB-4768-AC66-577769204122}" destId="{1563A4EA-2D95-49E9-8ED0-B3071A7726CD}" srcOrd="0" destOrd="0" presId="urn:microsoft.com/office/officeart/2005/8/layout/hierarchy5"/>
    <dgm:cxn modelId="{CF8F558E-50E7-4408-B556-161989800609}" type="presParOf" srcId="{1563A4EA-2D95-49E9-8ED0-B3071A7726CD}" destId="{A227D648-DF71-49B8-B0EB-5A26ED689D17}" srcOrd="0" destOrd="0" presId="urn:microsoft.com/office/officeart/2005/8/layout/hierarchy5"/>
    <dgm:cxn modelId="{E19E4CF4-A06B-46AE-9336-00CC8D55159D}" type="presParOf" srcId="{1563A4EA-2D95-49E9-8ED0-B3071A7726CD}" destId="{D24959EA-80C3-4C36-83BD-7E0AFF2658E5}" srcOrd="1" destOrd="0" presId="urn:microsoft.com/office/officeart/2005/8/layout/hierarchy5"/>
    <dgm:cxn modelId="{D7DA9B0C-C4F7-4224-8BA9-024672646B88}" type="presParOf" srcId="{D24959EA-80C3-4C36-83BD-7E0AFF2658E5}" destId="{C5175067-8D89-4E8F-9DD2-5BF0C0874C90}" srcOrd="0" destOrd="0" presId="urn:microsoft.com/office/officeart/2005/8/layout/hierarchy5"/>
    <dgm:cxn modelId="{F7CFFF2A-D84B-4B4A-ADE1-81756A815C8C}" type="presParOf" srcId="{C5175067-8D89-4E8F-9DD2-5BF0C0874C90}" destId="{CCE9FDAB-4ADE-4C1D-AACD-5AFCDAF84743}" srcOrd="0" destOrd="0" presId="urn:microsoft.com/office/officeart/2005/8/layout/hierarchy5"/>
    <dgm:cxn modelId="{DBC037D0-C9DF-4EC5-8053-0C814C263F3F}" type="presParOf" srcId="{C5175067-8D89-4E8F-9DD2-5BF0C0874C90}" destId="{4DD84DF0-1AD0-472B-BC0C-A4C1FAC92F17}" srcOrd="1" destOrd="0" presId="urn:microsoft.com/office/officeart/2005/8/layout/hierarchy5"/>
    <dgm:cxn modelId="{8A5D59B5-47CF-4B9D-9FA3-E911DEAF9D7E}" type="presParOf" srcId="{4DD84DF0-1AD0-472B-BC0C-A4C1FAC92F17}" destId="{9580E6EA-F010-4DC1-A538-B2B2FB890B40}" srcOrd="0" destOrd="0" presId="urn:microsoft.com/office/officeart/2005/8/layout/hierarchy5"/>
    <dgm:cxn modelId="{42427CB5-4BB6-4F81-AAEE-F52A2AC339F0}" type="presParOf" srcId="{9580E6EA-F010-4DC1-A538-B2B2FB890B40}" destId="{361E1F0E-A00D-4F3D-A5F9-44C63F1412CC}" srcOrd="0" destOrd="0" presId="urn:microsoft.com/office/officeart/2005/8/layout/hierarchy5"/>
    <dgm:cxn modelId="{7B8D0F8C-FAE2-4D1B-B3C9-934EF507E0A9}" type="presParOf" srcId="{4DD84DF0-1AD0-472B-BC0C-A4C1FAC92F17}" destId="{7F064553-A79F-4288-B5F4-6A8F6A9D673D}" srcOrd="1" destOrd="0" presId="urn:microsoft.com/office/officeart/2005/8/layout/hierarchy5"/>
    <dgm:cxn modelId="{C25E3F1D-54C8-4EF0-9386-D963CDBF20EF}" type="presParOf" srcId="{7F064553-A79F-4288-B5F4-6A8F6A9D673D}" destId="{A273ADCA-6A09-4760-8987-AF7D2F7D5800}" srcOrd="0" destOrd="0" presId="urn:microsoft.com/office/officeart/2005/8/layout/hierarchy5"/>
    <dgm:cxn modelId="{60388686-43E6-4D4D-A141-3CF9CAD0DC31}" type="presParOf" srcId="{7F064553-A79F-4288-B5F4-6A8F6A9D673D}" destId="{F375327A-779D-483F-B124-A6212072011C}" srcOrd="1" destOrd="0" presId="urn:microsoft.com/office/officeart/2005/8/layout/hierarchy5"/>
    <dgm:cxn modelId="{2C486619-2D48-45A2-9B69-30280E196BE2}" type="presParOf" srcId="{4DD84DF0-1AD0-472B-BC0C-A4C1FAC92F17}" destId="{0AEB51F5-2706-4C86-886A-8DDDE85D8B3D}" srcOrd="2" destOrd="0" presId="urn:microsoft.com/office/officeart/2005/8/layout/hierarchy5"/>
    <dgm:cxn modelId="{B3C5925A-F365-4240-A339-B2684B68B4BD}" type="presParOf" srcId="{0AEB51F5-2706-4C86-886A-8DDDE85D8B3D}" destId="{11A8F479-A626-404C-B380-E952D3A54289}" srcOrd="0" destOrd="0" presId="urn:microsoft.com/office/officeart/2005/8/layout/hierarchy5"/>
    <dgm:cxn modelId="{80041C2D-3EF6-44B6-BFF2-ECACA374A286}" type="presParOf" srcId="{4DD84DF0-1AD0-472B-BC0C-A4C1FAC92F17}" destId="{6B287CE6-3E6D-496B-A69E-B55C9E4942E8}" srcOrd="3" destOrd="0" presId="urn:microsoft.com/office/officeart/2005/8/layout/hierarchy5"/>
    <dgm:cxn modelId="{01EEDB3F-C13E-41B2-9532-C48E7D742B7C}" type="presParOf" srcId="{6B287CE6-3E6D-496B-A69E-B55C9E4942E8}" destId="{C203B76D-67FE-458B-B383-A749E738537B}" srcOrd="0" destOrd="0" presId="urn:microsoft.com/office/officeart/2005/8/layout/hierarchy5"/>
    <dgm:cxn modelId="{35CDC144-DA9C-4FAF-ADE9-1319A3EAA9A0}" type="presParOf" srcId="{6B287CE6-3E6D-496B-A69E-B55C9E4942E8}" destId="{8738D5E7-564F-475B-ACD3-B71CA1506640}" srcOrd="1" destOrd="0" presId="urn:microsoft.com/office/officeart/2005/8/layout/hierarchy5"/>
    <dgm:cxn modelId="{A004286E-F254-4BF5-9561-D0DA984F96E9}" type="presParOf" srcId="{398B96C1-47AB-4768-AC66-577769204122}" destId="{CB21B560-F872-43D3-BCAF-CCBF625BFC81}" srcOrd="1" destOrd="0" presId="urn:microsoft.com/office/officeart/2005/8/layout/hierarchy5"/>
    <dgm:cxn modelId="{06EDC0EE-9176-438A-B422-64DB86C6FB4E}" type="presParOf" srcId="{CB21B560-F872-43D3-BCAF-CCBF625BFC81}" destId="{CACF1940-2CEB-4363-9815-5839E9BB448C}" srcOrd="0" destOrd="0" presId="urn:microsoft.com/office/officeart/2005/8/layout/hierarchy5"/>
    <dgm:cxn modelId="{07A2DA62-5A3F-4A9C-9C4A-00FABFCFF32F}" type="presParOf" srcId="{CACF1940-2CEB-4363-9815-5839E9BB448C}" destId="{9AF96E06-D3DE-4A16-BD71-21A401A545F1}" srcOrd="0" destOrd="0" presId="urn:microsoft.com/office/officeart/2005/8/layout/hierarchy5"/>
    <dgm:cxn modelId="{DAD13CEA-CBC2-4381-93F6-B8C24EF7F30A}" type="presParOf" srcId="{CACF1940-2CEB-4363-9815-5839E9BB448C}" destId="{AACBC007-2687-4669-9021-F62933CAFC2C}" srcOrd="1" destOrd="0" presId="urn:microsoft.com/office/officeart/2005/8/layout/hierarchy5"/>
    <dgm:cxn modelId="{8D139831-A5BE-4781-AE7E-EB642ED17B1C}" type="presParOf" srcId="{CB21B560-F872-43D3-BCAF-CCBF625BFC81}" destId="{0CCE601C-E251-4048-9F17-D55D1DFA8A7F}" srcOrd="1" destOrd="0" presId="urn:microsoft.com/office/officeart/2005/8/layout/hierarchy5"/>
    <dgm:cxn modelId="{AC347579-D833-40E5-AC14-9E482E27A4B9}" type="presParOf" srcId="{0CCE601C-E251-4048-9F17-D55D1DFA8A7F}" destId="{A4356700-FCF6-4318-824F-C7BBCEAE9F10}" srcOrd="0" destOrd="0" presId="urn:microsoft.com/office/officeart/2005/8/layout/hierarchy5"/>
    <dgm:cxn modelId="{7E7051AC-9B48-48CF-A477-A39B509530C7}" type="presParOf" srcId="{CB21B560-F872-43D3-BCAF-CCBF625BFC81}" destId="{237BD6DE-28BB-4A31-993E-B5C568288E30}" srcOrd="2" destOrd="0" presId="urn:microsoft.com/office/officeart/2005/8/layout/hierarchy5"/>
    <dgm:cxn modelId="{76A21C35-3284-45FD-9660-88B9B9E0DC5F}" type="presParOf" srcId="{237BD6DE-28BB-4A31-993E-B5C568288E30}" destId="{C00178D4-AF22-4A59-B82C-0BF08E74EA8F}" srcOrd="0" destOrd="0" presId="urn:microsoft.com/office/officeart/2005/8/layout/hierarchy5"/>
    <dgm:cxn modelId="{659B0A1E-7E6F-4A1C-BA10-EE60DC5E74ED}" type="presParOf" srcId="{237BD6DE-28BB-4A31-993E-B5C568288E30}" destId="{DACF5C92-9AF6-4B89-BAE4-BA4C1B6D609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0.7875</cdr:x>
      <cdr:y>0.66667</cdr:y>
    </cdr:from>
    <cdr:to>
      <cdr:x>0.9875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50" y="2181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0D0BD0-74BF-4798-8D00-50D4CBD0E78A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893C52-D3A4-4528-88F0-810507FED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78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7919C7-56FD-4436-8476-621217AC471D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D94346-5A99-4DDF-9688-81BAC6C98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eveled Logo.PNG"/>
          <p:cNvPicPr>
            <a:picLocks noChangeAspect="1"/>
          </p:cNvPicPr>
          <p:nvPr userDrawn="1"/>
        </p:nvPicPr>
        <p:blipFill>
          <a:blip r:embed="rId3" cstate="print">
            <a:lum bright="1000"/>
          </a:blip>
          <a:stretch>
            <a:fillRect/>
          </a:stretch>
        </p:blipFill>
        <p:spPr>
          <a:xfrm>
            <a:off x="8305800" y="1"/>
            <a:ext cx="838200" cy="838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5520-67D2-4A48-86C3-6F55722DA754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663C-469B-481F-8613-BFCC23843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83A1-CFDC-4C8D-B9C6-549491BC7FCF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D3FD-2B80-4682-BFD6-4DD0EF913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BEA1-4A86-4E14-BC88-A052D9777FE6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66BB-670E-4B22-8E70-D9F54F566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E5C8-7D92-4E1C-B4F5-137D6072C611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D085-332C-4F32-8404-A892C6523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01C7-AFEB-4B6F-8D3D-42E15815DE67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3DA6-B6CC-4D17-830D-523BA30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ED29-B681-4BBD-9297-3CA05FFF5359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78C2-DC06-4826-81E6-B568DDA55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76F5-F40C-4A06-B138-9EA917BE35F8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E462-2909-45D4-B0C2-6EFEA2EDF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1143-AED7-46CD-A589-7ECECEA62FEF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EBB3-57E3-44AD-B369-5CC659EA0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0157-756A-4E9B-B200-7364AC36E4F0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A07A-66C5-404C-B6F8-58F979669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7FB-71B0-44A5-A5FA-2DB65CFDB84F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12FB-3C33-4BE3-B2D5-20B366898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5147-B6BB-46B7-8977-C73A8BBB2DF0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B7A3-60FF-4F49-A23B-FF7B7CEE4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D28D9B-95B5-44AC-B8F9-E7C2FDE9D785}" type="datetimeFigureOut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09990-DB61-47B3-9836-5F375AD3E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4" name="Picture 13" descr="Beveled Logo.PNG"/>
          <p:cNvPicPr>
            <a:picLocks noChangeAspect="1"/>
          </p:cNvPicPr>
          <p:nvPr userDrawn="1"/>
        </p:nvPicPr>
        <p:blipFill>
          <a:blip r:embed="rId13" cstate="print">
            <a:lum bright="1000"/>
          </a:blip>
          <a:stretch>
            <a:fillRect/>
          </a:stretch>
        </p:blipFill>
        <p:spPr>
          <a:xfrm>
            <a:off x="8305800" y="1"/>
            <a:ext cx="838200" cy="838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4684">
            <a:off x="588963" y="1152525"/>
            <a:ext cx="3071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Delaware’s Gun Court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950" cy="1752600"/>
          </a:xfrm>
        </p:spPr>
        <p:txBody>
          <a:bodyPr/>
          <a:lstStyle/>
          <a:p>
            <a:pPr marR="0"/>
            <a:r>
              <a:rPr lang="en-US" smtClean="0"/>
              <a:t>Chandlee Johnson Kuhn</a:t>
            </a:r>
            <a:br>
              <a:rPr lang="en-US" smtClean="0"/>
            </a:br>
            <a:r>
              <a:rPr lang="en-US" smtClean="0"/>
              <a:t>Chief Judge </a:t>
            </a:r>
          </a:p>
          <a:p>
            <a:pPr marR="0"/>
            <a:r>
              <a:rPr lang="en-US" smtClean="0"/>
              <a:t>Delaware Family Court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Downside 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Taking a risk with these youths in terms of giving them another chance after committing very serious offenses</a:t>
            </a:r>
          </a:p>
          <a:p>
            <a:r>
              <a:rPr lang="en-US" smtClean="0"/>
              <a:t>Gun Court calendar will eventually be overloaded with non-gun cases since once in Gun Court, juvenile comes back for </a:t>
            </a:r>
            <a:r>
              <a:rPr lang="en-US" i="1" smtClean="0"/>
              <a:t>all</a:t>
            </a:r>
            <a:r>
              <a:rPr lang="en-US" smtClean="0"/>
              <a:t> subsequent charges.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Dwayne Betts</a:t>
            </a:r>
          </a:p>
        </p:txBody>
      </p:sp>
      <p:pic>
        <p:nvPicPr>
          <p:cNvPr id="25602" name="Picture 2" descr="http://affrodite.net/wp-content/uploads/2010/06/AquestionOfFreedom_RdwayneBet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667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english.wisc.edu/devilslake/reviews/images/betts_shahidre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2286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143000" y="19050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onstantia" pitchFamily="18" charset="0"/>
              </a:rPr>
              <a:t>What is the value of a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 Story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Castle County: E. G.</a:t>
            </a:r>
          </a:p>
          <a:p>
            <a:pPr lvl="1"/>
            <a:r>
              <a:rPr lang="en-US" smtClean="0"/>
              <a:t>Came in with very serious robbery gun charges</a:t>
            </a:r>
          </a:p>
          <a:p>
            <a:pPr lvl="1"/>
            <a:r>
              <a:rPr lang="en-US" smtClean="0"/>
              <a:t>Went to Project Stay-Free</a:t>
            </a:r>
          </a:p>
          <a:p>
            <a:pPr lvl="1"/>
            <a:r>
              <a:rPr lang="en-US" smtClean="0"/>
              <a:t>Committed a VOP by failing to check in</a:t>
            </a:r>
          </a:p>
          <a:p>
            <a:pPr lvl="1"/>
            <a:r>
              <a:rPr lang="en-US" smtClean="0"/>
              <a:t>First 90 days </a:t>
            </a:r>
            <a:r>
              <a:rPr lang="en-US" smtClean="0">
                <a:sym typeface="Wingdings" pitchFamily="2" charset="2"/>
              </a:rPr>
              <a:t> no change</a:t>
            </a:r>
          </a:p>
          <a:p>
            <a:pPr lvl="1"/>
            <a:r>
              <a:rPr lang="en-US" smtClean="0">
                <a:sym typeface="Wingdings" pitchFamily="2" charset="2"/>
              </a:rPr>
              <a:t>Today (6 months later): a New man. </a:t>
            </a:r>
          </a:p>
          <a:p>
            <a:pPr lvl="1"/>
            <a:r>
              <a:rPr lang="en-US" smtClean="0">
                <a:sym typeface="Wingdings" pitchFamily="2" charset="2"/>
              </a:rPr>
              <a:t>Packed the Courtroom with supporters </a:t>
            </a:r>
          </a:p>
          <a:p>
            <a:pPr lvl="1"/>
            <a:r>
              <a:rPr lang="en-US" smtClean="0">
                <a:sym typeface="Wingdings" pitchFamily="2" charset="2"/>
              </a:rPr>
              <a:t>Thankful for the second chance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33144"/>
            <a:ext cx="7772400" cy="1362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Delaware Gun Court Statistics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One year after inception, Delaware’s Gun Court decreased the number of juvenile gun cases heard in Superior Court by 44%.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Drastically reduced case disposition time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Nearly 90% of cases plead.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Reduced expenses:  61% of the space at DE’s juvenile detention centers was occupied by gun crime defendants in 2008.  In 2009 Gun Court reduced this to 17%.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As of January 2012, out of the 230 juveniles who had come through Gun Court, 35 had new gun charges.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15% recidivism rate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Violent Felonies by County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4343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828800" y="3657600"/>
          <a:ext cx="5105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16764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Violent Felony Recidivism Rate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-152400" y="1752600"/>
          <a:ext cx="342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895600" y="1752600"/>
          <a:ext cx="342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867400" y="1371600"/>
          <a:ext cx="3429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384300" y="5105400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2009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4279900" y="5105400"/>
            <a:ext cx="61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2010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7251700" y="5105400"/>
            <a:ext cx="56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Graphic spid="12" grpId="0">
        <p:bldSub>
          <a:bldChart bld="category"/>
        </p:bldSub>
      </p:bldGraphic>
      <p:bldGraphic spid="13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Recidivism Rate 09-11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Gun Court Process</a:t>
            </a:r>
            <a:endParaRPr/>
          </a:p>
        </p:txBody>
      </p:sp>
      <p:sp>
        <p:nvSpPr>
          <p:cNvPr id="32770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r>
              <a:rPr lang="en-US" smtClean="0"/>
              <a:t>From Arrest through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Arrest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219200" y="20574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458200" cy="5562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Every single day in the United States, guns cause the death of 20 children and young adults.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Children and young adults constitute over 41% of all firearm deaths and non-fatal injuries.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2400" y="62484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onstantia" pitchFamily="18" charset="0"/>
              </a:rPr>
              <a:t>“Gun Violence Statistics,” </a:t>
            </a:r>
            <a:r>
              <a:rPr lang="en-US" sz="1000" u="sng">
                <a:latin typeface="Constantia" pitchFamily="18" charset="0"/>
              </a:rPr>
              <a:t>Legal  Community Against Violence</a:t>
            </a:r>
            <a:r>
              <a:rPr lang="en-US" sz="1000">
                <a:latin typeface="Constantia" pitchFamily="18" charset="0"/>
              </a:rPr>
              <a:t> http://www.lcav.org/statistics-polling/gun_violence_statistics.asp#9.</a:t>
            </a: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Process: Charges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Superior Court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and Second-Degree Murder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and Second-Degree Unlawful Sexual Intercourse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Degree Assault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Degree Kidnapping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Degree Robbery IF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Previously adjudicated delinquent of 1 or more offenses which would constitute a felony AND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Involves a deadly weapon OR involves the threat of possessing a deadly weapon OR involves the infliction of serious physical injury on the victim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Process: Charges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Superior Court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Defendant is 16 or older AND has previously been found delinquent of a felony AND the current charge is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First-Degree Conspiracy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First-Degree Arson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First-Degree Burglary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 attempt of any of these charges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Process: Charges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Gun Court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 amenability hearing will be held if: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Juvenile is 16 or older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Charged with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Manslaughter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First-Degree Burglary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Arson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Second-Degree Rape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 attempt of any of these charges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Otherwise, Gun Court has Jurisdiction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Process: Charges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Typical Gun Court Charges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Carrying a Concealed Deadly Weapon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Possession of a Firearm During the Commission of a Felony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Reckless Endangering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Aggravated Menacing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Theft of a Firearm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Possession of a Weapon in a Safe Zone</a:t>
            </a: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Amenability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Amenability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Judge will incorporate the opinions of the: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066800" y="2413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0037 L -0.00417 1.85185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Amenability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7315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Judge will incorporate the following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Prelim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733800" cy="4465637"/>
          </a:xfrm>
        </p:spPr>
        <p:txBody>
          <a:bodyPr/>
          <a:lstStyle/>
          <a:p>
            <a:r>
              <a:rPr lang="en-US" smtClean="0"/>
              <a:t>Gun Court Judge hears Preliminary Hearings for all cases in Gun Court, even those which will be transferred to Superior Court.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86200" y="2209800"/>
          <a:ext cx="495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Case Review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 to going to trial, a case review is scheduled.</a:t>
            </a:r>
          </a:p>
          <a:p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600200" y="264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Sentencing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Judge has discretion over where to place defendant.</a:t>
            </a:r>
          </a:p>
          <a:p>
            <a:r>
              <a:rPr lang="en-US" smtClean="0"/>
              <a:t>Incorporates opinions of:</a:t>
            </a:r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2413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1.85185E-6 L -0.00417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Why have Gun Court?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Sentencing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Factors that should be considered in placement decision: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752600" y="1600200"/>
          <a:ext cx="5105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F5DF36-5A0D-4F49-8FC8-09EE0FA70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5F5DF36-5A0D-4F49-8FC8-09EE0FA70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02BA71-46DE-414B-8DA9-F4A881BF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E902BA71-46DE-414B-8DA9-F4A881BFA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EB10C-8F6C-4C0A-B797-F22DBD58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604EB10C-8F6C-4C0A-B797-F22DBD58E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A5B95B-9E9D-4C06-9DCD-C555DD08D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79A5B95B-9E9D-4C06-9DCD-C555DD08D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515C40-F64D-42BB-B493-E9A548164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C0515C40-F64D-42BB-B493-E9A548164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2867F-136B-4E26-9104-F535058A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DE2867F-136B-4E26-9104-F535058A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9F9CC5-C804-4A06-ADF8-DB950292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F49F9CC5-C804-4A06-ADF8-DB950292E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F789F6-F12A-4612-BE00-DEDB5F93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CEF789F6-F12A-4612-BE00-DEDB5F932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CB1B7-5449-40D0-8EC2-B9C2F8DAC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A5CB1B7-5449-40D0-8EC2-B9C2F8DAC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F34D92-A6D5-4E69-AA4D-06049E2BB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4DF34D92-A6D5-4E69-AA4D-06049E2BB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A1F01-A2CC-4774-A557-839EC3F01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5D4A1F01-A2CC-4774-A557-839EC3F01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Placements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648200" cy="4389438"/>
          </a:xfrm>
        </p:spPr>
        <p:txBody>
          <a:bodyPr/>
          <a:lstStyle/>
          <a:p>
            <a:r>
              <a:rPr lang="en-US" smtClean="0"/>
              <a:t>Grace Cottage</a:t>
            </a:r>
          </a:p>
          <a:p>
            <a:r>
              <a:rPr lang="en-US" smtClean="0"/>
              <a:t>Glen Mills (Pennsylvania)</a:t>
            </a:r>
          </a:p>
          <a:p>
            <a:r>
              <a:rPr lang="en-US" smtClean="0"/>
              <a:t>Coastal Harbor (Georgia)</a:t>
            </a:r>
          </a:p>
          <a:p>
            <a:r>
              <a:rPr lang="en-US" smtClean="0"/>
              <a:t>Project Stay-Free</a:t>
            </a:r>
          </a:p>
          <a:p>
            <a:r>
              <a:rPr lang="en-US" smtClean="0"/>
              <a:t>Ferris</a:t>
            </a:r>
          </a:p>
          <a:p>
            <a:r>
              <a:rPr lang="en-US" smtClean="0"/>
              <a:t>South Dakota &amp; Southwest Indiana (Girls)</a:t>
            </a:r>
          </a:p>
        </p:txBody>
      </p:sp>
      <p:pic>
        <p:nvPicPr>
          <p:cNvPr id="46083" name="Picture 3" descr="C:\Documents and Settings\chip.sheridan\Local Settings\Temporary Internet Files\Content.IE5\0FMS2HUC\MP9004089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Sentence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657600" cy="4419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Held periodically in front of Gun Court Judge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 phone or in person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Department of Services for Children, Youth, and their Families conducts probation reviews and status updates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0" y="19050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0D2620-94B8-45E5-9C82-088B31FF0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60D2620-94B8-45E5-9C82-088B31FF0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3CA3D6-7F0E-4B25-AF1F-BBAD954EC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F3CA3D6-7F0E-4B25-AF1F-BBAD954EC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2AC11E-9247-4799-806F-0A2F25B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82AC11E-9247-4799-806F-0A2F25B7F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369A7C-1D3F-4BA2-BBD6-CB13BA087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E369A7C-1D3F-4BA2-BBD6-CB13BA087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EF3EDD-0552-4500-8E6E-6B06C564C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EF3EDD-0552-4500-8E6E-6B06C564C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7F6BB-B74D-4809-965A-71145A23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8C7F6BB-B74D-4809-965A-71145A234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80D95A-443C-46F3-9903-C6569C23E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880D95A-443C-46F3-9903-C6569C23E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Process: The End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181600" y="1828800"/>
            <a:ext cx="3962400" cy="5029200"/>
          </a:xfrm>
        </p:spPr>
        <p:txBody>
          <a:bodyPr/>
          <a:lstStyle/>
          <a:p>
            <a:r>
              <a:rPr lang="en-US" smtClean="0"/>
              <a:t>Juvenile completes sentence, gun court jurisdiction ends.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BUT, subsequent charges will bring the defendant back to Gun Court, whether or not the new charges involve a weapon.</a:t>
            </a:r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828800"/>
          <a:ext cx="518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76454-ABC0-44A6-85EE-E18E581AC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E76454-ABC0-44A6-85EE-E18E581AC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52CD3-2DD3-4885-810A-14FF04868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9C52CD3-2DD3-4885-810A-14FF04868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D9AD8-EEF7-4AE5-A84E-4110B214D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70D9AD8-EEF7-4AE5-A84E-4110B214D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13303-C61F-4789-A887-902E1903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1F13303-C61F-4789-A887-902E19039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D7A33-FFAD-4E9A-B1D0-C6ADD901D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6CD7A33-FFAD-4E9A-B1D0-C6ADD901D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E5406-4A6A-4F9F-AFDB-278C451ED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4FE5406-4A6A-4F9F-AFDB-278C451ED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DAC61-8913-4E39-9145-CEAABBD1A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DDAC61-8913-4E39-9145-CEAABBD1A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624C5-BAE0-4D8C-A217-01FC49CE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BE624C5-BAE0-4D8C-A217-01FC49CE2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D7698D-4BCD-4C61-BC6C-62F8B4555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5D7698D-4BCD-4C61-BC6C-62F8B4555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111AE-98BA-4057-80F8-EA0C9A599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FE111AE-98BA-4057-80F8-EA0C9A599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Role of Gun Court Players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Judge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305800" cy="309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Judge</a:t>
            </a:r>
          </a:p>
        </p:txBody>
      </p:sp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1935163"/>
            <a:ext cx="8305800" cy="4389437"/>
          </a:xfrm>
        </p:spPr>
        <p:txBody>
          <a:bodyPr/>
          <a:lstStyle/>
          <a:p>
            <a:r>
              <a:rPr lang="en-US" smtClean="0"/>
              <a:t>Has the choice to: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5F2B6D-B031-4B4E-AD05-044F4C3B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285F2B6D-B031-4B4E-AD05-044F4C3B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85F2B6D-B031-4B4E-AD05-044F4C3B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A6F20F-8541-4DB7-A646-518865A9D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B1A6F20F-8541-4DB7-A646-518865A9D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1A6F20F-8541-4DB7-A646-518865A9D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AD380-27B1-48E5-9347-0EAF16EB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32AD380-27B1-48E5-9347-0EAF16EB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732AD380-27B1-48E5-9347-0EAF16EB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3EB2C-BE40-4467-9A75-4A24655F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CC3EB2C-BE40-4467-9A75-4A24655F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CC3EB2C-BE40-4467-9A75-4A24655F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1987FF-B740-40FC-B606-3F3C63B1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FA1987FF-B740-40FC-B606-3F3C63B1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FA1987FF-B740-40FC-B606-3F3C63B1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A428E-9861-498B-A0C4-5E1CF96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21A428E-9861-498B-A0C4-5E1CF96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21A428E-9861-498B-A0C4-5E1CF96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EC16F-4294-4D10-AC7B-FC442910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79EC16F-4294-4D10-AC7B-FC442910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79EC16F-4294-4D10-AC7B-FC442910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225F7-7781-4DB9-9235-A90A444F4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055225F7-7781-4DB9-9235-A90A444F4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055225F7-7781-4DB9-9235-A90A444F4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B3B3CA-555F-422B-83C6-42F1AAA5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7B3B3CA-555F-422B-83C6-42F1AAA5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7B3B3CA-555F-422B-83C6-42F1AAA5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8B7E56-BD14-413A-8868-6B9BB7F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108B7E56-BD14-413A-8868-6B9BB7F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108B7E56-BD14-413A-8868-6B9BB7F8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Prosecution</a:t>
            </a:r>
          </a:p>
        </p:txBody>
      </p:sp>
      <p:sp>
        <p:nvSpPr>
          <p:cNvPr id="52226" name="Content Placeholder 3"/>
          <p:cNvSpPr>
            <a:spLocks noGrp="1"/>
          </p:cNvSpPr>
          <p:nvPr>
            <p:ph idx="1"/>
          </p:nvPr>
        </p:nvSpPr>
        <p:spPr>
          <a:xfrm>
            <a:off x="304800" y="2133600"/>
            <a:ext cx="4038600" cy="4389438"/>
          </a:xfrm>
        </p:spPr>
        <p:txBody>
          <a:bodyPr/>
          <a:lstStyle/>
          <a:p>
            <a:r>
              <a:rPr lang="en-US" smtClean="0"/>
              <a:t>Evaluates, based on the nature of the crimes, whether jurisdiction lies in Superior Court or Family Court.</a:t>
            </a:r>
          </a:p>
          <a:p>
            <a:r>
              <a:rPr lang="en-US" smtClean="0"/>
              <a:t>Statutory mainly, but will also look at factors: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0" y="1828800"/>
          <a:ext cx="434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4BF8D-23C6-4F8A-8E60-E6A345211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144BF8D-23C6-4F8A-8E60-E6A345211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52AB5B-622E-4D72-A10A-7C2BE5D3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1452AB5B-622E-4D72-A10A-7C2BE5D3B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E0B9E6-2ECF-40B7-8AB7-F9B757E49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3E0B9E6-2ECF-40B7-8AB7-F9B757E49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02DD3-8EB8-434F-8355-D5E8194FE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D3F02DD3-8EB8-434F-8355-D5E8194FE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BB90AC-E741-4D81-8152-7C88E4805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1BB90AC-E741-4D81-8152-7C88E4805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Prosecution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>
          <a:xfrm>
            <a:off x="304800" y="2133600"/>
            <a:ext cx="4038600" cy="4389438"/>
          </a:xfrm>
        </p:spPr>
        <p:txBody>
          <a:bodyPr/>
          <a:lstStyle/>
          <a:p>
            <a:r>
              <a:rPr lang="en-US" smtClean="0"/>
              <a:t>Prior to Trial:</a:t>
            </a:r>
          </a:p>
          <a:p>
            <a:pPr lvl="1"/>
            <a:r>
              <a:rPr lang="en-US" smtClean="0"/>
              <a:t>Accumulates as much information as possible</a:t>
            </a:r>
          </a:p>
          <a:p>
            <a:pPr lvl="1"/>
            <a:r>
              <a:rPr lang="en-US" smtClean="0"/>
              <a:t>Talks with Defense Attorney, Child Services and Support Services</a:t>
            </a:r>
          </a:p>
          <a:p>
            <a:pPr lvl="2"/>
            <a:r>
              <a:rPr lang="en-US" smtClean="0"/>
              <a:t>Gets to hear mitigating factors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0" y="1828800"/>
          <a:ext cx="434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Prosecution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4038600" cy="4389438"/>
          </a:xfrm>
        </p:spPr>
        <p:txBody>
          <a:bodyPr/>
          <a:lstStyle/>
          <a:p>
            <a:r>
              <a:rPr lang="en-US" smtClean="0"/>
              <a:t>Goal: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16002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0F49C-CEF1-4329-9AA5-A8FC4C24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50F49C-CEF1-4329-9AA5-A8FC4C24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50F49C-CEF1-4329-9AA5-A8FC4C24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611A3-C771-42B8-8F31-C368684DC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F8611A3-C771-42B8-8F31-C368684DC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F8611A3-C771-42B8-8F31-C368684DC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17303-959D-4749-B6EF-D190B768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EC17303-959D-4749-B6EF-D190B768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EC17303-959D-4749-B6EF-D190B768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83644-12F8-4BDA-98CD-5FEF0F391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0483644-12F8-4BDA-98CD-5FEF0F391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0483644-12F8-4BDA-98CD-5FEF0F391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r>
              <a:rPr lang="en-US" smtClean="0"/>
              <a:t>The Need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6858000" cy="51054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Juvenile “street gun culture” trend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20% of all perpetrators of Wilmington gun crime in 2008 were juveniles between the ages of 14 and 16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System complications: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Dual jurisdiction of Family Court &amp; Superior Court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Crowded court calendars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Multiple case delays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 communications between various State agencies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Inadequate data tracking &amp; information sharing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Political bickering </a:t>
            </a:r>
            <a:endParaRPr lang="en-US" dirty="0"/>
          </a:p>
        </p:txBody>
      </p:sp>
      <p:pic>
        <p:nvPicPr>
          <p:cNvPr id="18435" name="Picture 2" descr="http://i166.photobucket.com/albums/u112/jonathanmsims/Glock23TransparentBgroun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9658918" flipH="1">
            <a:off x="6799263" y="3148013"/>
            <a:ext cx="2562225" cy="166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Defense</a:t>
            </a:r>
          </a:p>
        </p:txBody>
      </p:sp>
      <p:sp>
        <p:nvSpPr>
          <p:cNvPr id="55298" name="Content Placeholder 3"/>
          <p:cNvSpPr>
            <a:spLocks noGrp="1"/>
          </p:cNvSpPr>
          <p:nvPr>
            <p:ph idx="1"/>
          </p:nvPr>
        </p:nvSpPr>
        <p:spPr>
          <a:xfrm>
            <a:off x="4572000" y="1981200"/>
            <a:ext cx="4038600" cy="4343400"/>
          </a:xfrm>
        </p:spPr>
        <p:txBody>
          <a:bodyPr/>
          <a:lstStyle/>
          <a:p>
            <a:r>
              <a:rPr lang="en-US" smtClean="0"/>
              <a:t>Meet with Defendant, PFE, Family</a:t>
            </a:r>
          </a:p>
          <a:p>
            <a:endParaRPr lang="en-US" smtClean="0"/>
          </a:p>
          <a:p>
            <a:r>
              <a:rPr lang="en-US" smtClean="0"/>
              <a:t>Goal: Keep the case in Gun Court, and out of the Superior Court.</a:t>
            </a:r>
          </a:p>
        </p:txBody>
      </p:sp>
      <p:pic>
        <p:nvPicPr>
          <p:cNvPr id="55299" name="Picture 2" descr="C:\Documents and Settings\chip.sheridan\Local Settings\Temporary Internet Files\Content.IE5\6TXJ1XO7\MC9002876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9671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Documents and Settings\chip.sheridan\Local Settings\Temporary Internet Files\Content.IE5\6TXJ1XO7\MP90030571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724400"/>
            <a:ext cx="36576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Defense</a:t>
            </a:r>
          </a:p>
        </p:txBody>
      </p:sp>
      <p:sp>
        <p:nvSpPr>
          <p:cNvPr id="56322" name="Content Placeholder 3"/>
          <p:cNvSpPr>
            <a:spLocks noGrp="1"/>
          </p:cNvSpPr>
          <p:nvPr>
            <p:ph idx="1"/>
          </p:nvPr>
        </p:nvSpPr>
        <p:spPr>
          <a:xfrm>
            <a:off x="381000" y="1905000"/>
            <a:ext cx="3810000" cy="4343400"/>
          </a:xfrm>
        </p:spPr>
        <p:txBody>
          <a:bodyPr/>
          <a:lstStyle/>
          <a:p>
            <a:r>
              <a:rPr lang="en-US" smtClean="0"/>
              <a:t>To keep the case in Gun Court, argue mitigating factors.</a:t>
            </a:r>
          </a:p>
          <a:p>
            <a:endParaRPr lang="en-US" smtClean="0"/>
          </a:p>
          <a:p>
            <a:r>
              <a:rPr lang="en-US" smtClean="0"/>
              <a:t>If staying in Gun Court, conduct discovery after preliminary hearing.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48200" y="2133600"/>
          <a:ext cx="4267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Roles: Youth Rehabilitative Services</a:t>
            </a:r>
            <a:endParaRPr lang="en-US" dirty="0"/>
          </a:p>
        </p:txBody>
      </p:sp>
      <p:sp>
        <p:nvSpPr>
          <p:cNvPr id="57346" name="Content Placeholder 3"/>
          <p:cNvSpPr>
            <a:spLocks noGrp="1"/>
          </p:cNvSpPr>
          <p:nvPr>
            <p:ph idx="1"/>
          </p:nvPr>
        </p:nvSpPr>
        <p:spPr>
          <a:xfrm>
            <a:off x="304800" y="2133600"/>
            <a:ext cx="3810000" cy="4343400"/>
          </a:xfrm>
        </p:spPr>
        <p:txBody>
          <a:bodyPr/>
          <a:lstStyle/>
          <a:p>
            <a:r>
              <a:rPr lang="en-US" smtClean="0"/>
              <a:t>Prior to hearing, probation officers attempt to reach out to defendant’s on Gun Court Calendar.</a:t>
            </a:r>
          </a:p>
          <a:p>
            <a:r>
              <a:rPr lang="en-US" smtClean="0"/>
              <a:t>Explain their role in Gun Court.</a:t>
            </a:r>
          </a:p>
          <a:p>
            <a:r>
              <a:rPr lang="en-US" smtClean="0"/>
              <a:t>Try to collect records: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191000" y="1676400"/>
          <a:ext cx="464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47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Roles: Youth Rehabilitative Services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76200" y="1752600"/>
          <a:ext cx="6019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1" name="Picture 6" descr="C:\Documents and Settings\chip.sheridan\Local Settings\Temporary Internet Files\Content.IE5\6TXJ1XO7\MP90028506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133600"/>
            <a:ext cx="24145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2317E4-E802-4432-8FF8-CF83AC27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232317E4-E802-4432-8FF8-CF83AC27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EA734-1AC7-4594-B80E-E63BBEEA0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6C3EA734-1AC7-4594-B80E-E63BBEEA0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BE9B58-EC78-45C7-A2F1-9B3C374C6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21BE9B58-EC78-45C7-A2F1-9B3C374C6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BF6852-991A-4BC3-A2F6-9F14137C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9ABF6852-991A-4BC3-A2F6-9F14137C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BE7E99-A068-4791-9BC2-ACE5CFBD8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56BE7E99-A068-4791-9BC2-ACE5CFBD8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81A902-45BE-4A60-9DBC-63978A39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4D81A902-45BE-4A60-9DBC-63978A39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DFF50E-9466-45DD-AAA5-0D9F0E8F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B4DFF50E-9466-45DD-AAA5-0D9F0E8FF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04E414-29FD-4F59-A9AB-3FBC44765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9004E414-29FD-4F59-A9AB-3FBC44765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88F894-C864-4778-B7EE-87805926D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6D88F894-C864-4778-B7EE-87805926D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16D20E-E479-4A33-BB3B-E5D843DA8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8416D20E-E479-4A33-BB3B-E5D843DA8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Support Services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8001000" cy="2027237"/>
          </a:xfrm>
        </p:spPr>
        <p:txBody>
          <a:bodyPr/>
          <a:lstStyle/>
          <a:p>
            <a:r>
              <a:rPr lang="en-US" smtClean="0"/>
              <a:t>Delaware Public Defender’s Office established the first Psycho-Forensic Evaluator (PFE) Unit of any PDO in 1980.</a:t>
            </a:r>
          </a:p>
          <a:p>
            <a:r>
              <a:rPr lang="en-US" smtClean="0"/>
              <a:t>Masters-level PFEs assist attorneys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3733800"/>
          <a:ext cx="63246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Roles: Support Services</a:t>
            </a:r>
          </a:p>
        </p:txBody>
      </p:sp>
      <p:sp>
        <p:nvSpPr>
          <p:cNvPr id="60418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2895600" cy="4389437"/>
          </a:xfrm>
        </p:spPr>
        <p:txBody>
          <a:bodyPr/>
          <a:lstStyle/>
          <a:p>
            <a:r>
              <a:rPr lang="en-US" smtClean="0"/>
              <a:t>PFEs try to get the complete picture of the defendant.</a:t>
            </a:r>
          </a:p>
          <a:p>
            <a:r>
              <a:rPr lang="en-US" smtClean="0"/>
              <a:t>Contact all parties in defendant’s life</a:t>
            </a:r>
          </a:p>
          <a:p>
            <a:r>
              <a:rPr lang="en-US" smtClean="0"/>
              <a:t>Assist Attorneys</a:t>
            </a:r>
          </a:p>
        </p:txBody>
      </p:sp>
      <p:pic>
        <p:nvPicPr>
          <p:cNvPr id="60419" name="Picture 2" descr="C:\Documents and Settings\chip.sheridan\Local Settings\Temporary Internet Files\Content.IE5\6TXJ1XO7\MP90044217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23" t="12975" r="11880" b="11694"/>
          <a:stretch>
            <a:fillRect/>
          </a:stretch>
        </p:blipFill>
        <p:spPr bwMode="auto">
          <a:xfrm>
            <a:off x="3733800" y="19050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Goals</a:t>
            </a:r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Lower recidivism rates.</a:t>
            </a:r>
          </a:p>
          <a:p>
            <a:r>
              <a:rPr lang="en-US" smtClean="0"/>
              <a:t>Provide more juvenile’s with access to education/ GED programs.</a:t>
            </a:r>
          </a:p>
          <a:p>
            <a:r>
              <a:rPr lang="en-US" smtClean="0"/>
              <a:t>Help juveniles become employed or employable upon completion of rehabilitative treatment.</a:t>
            </a:r>
          </a:p>
          <a:p>
            <a:r>
              <a:rPr lang="en-US" smtClean="0"/>
              <a:t>Gain a better understanding of the reasons for youth gun crimes.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Gun Court is still a work in progress, but we have seen positive results thus far and we continue to adapt to better serve the citizens of Delaware.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458200" cy="1676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Solution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920875"/>
            <a:ext cx="44958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Establish a Gun Court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2009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Part of Family Court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Exclusively for juveniles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GOAL: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/>
              <a:t>To break the repeating cycle of juvenile gun crime &amp; rehabilitate DE’s youth as quickly &amp; effectively as possible within Constitutional Rights.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945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920875"/>
            <a:ext cx="293687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</a:t>
            </a: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Delaware is looking at each individual juvenile and assessing their unique individual circumstances</a:t>
            </a:r>
          </a:p>
          <a:p>
            <a:r>
              <a:rPr lang="en-US" smtClean="0"/>
              <a:t>Emphasizing treatment and education over punishment and alienation has led to a low recidivism rate and judicial and economical efficiency.  </a:t>
            </a:r>
          </a:p>
          <a:p>
            <a:r>
              <a:rPr lang="en-US" smtClean="0"/>
              <a:t>The collaboration among the Court, Prosecutor’s Office, Defense Counsel and the Division of Youth Rehabilitative Services has made this program successful in Delaware. 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63500"/>
            <a:ext cx="6042025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Reasoning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Addressing gun violence in juvenile court promotes community safety and rehabilitation </a:t>
            </a:r>
          </a:p>
          <a:p>
            <a:r>
              <a:rPr lang="en-US" smtClean="0"/>
              <a:t>Single, streamlined forum to address gun violence</a:t>
            </a:r>
          </a:p>
          <a:p>
            <a:r>
              <a:rPr lang="en-US" smtClean="0"/>
              <a:t>Sentences include appropriate treatment, rehabilitation efforts &amp; close court supervision </a:t>
            </a:r>
          </a:p>
          <a:p>
            <a:r>
              <a:rPr lang="en-US" smtClean="0"/>
              <a:t>Consistent data tracking for effective resource allocation </a:t>
            </a:r>
          </a:p>
          <a:p>
            <a:endParaRPr lang="en-US" smtClean="0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0600"/>
            <a:ext cx="2754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Upside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267200" cy="4433888"/>
          </a:xfrm>
        </p:spPr>
        <p:txBody>
          <a:bodyPr/>
          <a:lstStyle/>
          <a:p>
            <a:r>
              <a:rPr lang="en-US" smtClean="0"/>
              <a:t>By keeping juveniles incarcerated, more of them are completing high school &amp; receiving their GEDs, when they previously never did.  </a:t>
            </a:r>
          </a:p>
          <a:p>
            <a:endParaRPr lang="en-US" smtClean="0"/>
          </a:p>
        </p:txBody>
      </p:sp>
      <p:pic>
        <p:nvPicPr>
          <p:cNvPr id="2355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6525" y="1966913"/>
            <a:ext cx="2936875" cy="443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2908</TotalTime>
  <Words>1534</Words>
  <Application>Microsoft Office PowerPoint</Application>
  <PresentationFormat>On-screen Show (4:3)</PresentationFormat>
  <Paragraphs>299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Constantia</vt:lpstr>
      <vt:lpstr>Wingdings</vt:lpstr>
      <vt:lpstr>Wingdings 2</vt:lpstr>
      <vt:lpstr>Flow</vt:lpstr>
      <vt:lpstr>Delaware’s Gun Court</vt:lpstr>
      <vt:lpstr>Every single day in the United States, guns cause the death of 20 children and young adults.    Children and young adults constitute over 41% of all firearm deaths and non-fatal injuries.  </vt:lpstr>
      <vt:lpstr>Why have Gun Court?</vt:lpstr>
      <vt:lpstr>The Need</vt:lpstr>
      <vt:lpstr>The Solution </vt:lpstr>
      <vt:lpstr>Methodology</vt:lpstr>
      <vt:lpstr>PowerPoint Presentation</vt:lpstr>
      <vt:lpstr>The Reasoning</vt:lpstr>
      <vt:lpstr>The Upside</vt:lpstr>
      <vt:lpstr> The Downside </vt:lpstr>
      <vt:lpstr>Dwayne Betts</vt:lpstr>
      <vt:lpstr>Success Story </vt:lpstr>
      <vt:lpstr>Delaware Gun Court Statistics</vt:lpstr>
      <vt:lpstr>Statistics</vt:lpstr>
      <vt:lpstr>Total Violent Felonies by County</vt:lpstr>
      <vt:lpstr>Violent Felony Recidivism Rate</vt:lpstr>
      <vt:lpstr>Average Recidivism Rate 09-11</vt:lpstr>
      <vt:lpstr>The Gun Court Process</vt:lpstr>
      <vt:lpstr>The Process: Arrest</vt:lpstr>
      <vt:lpstr>The Process: Charges</vt:lpstr>
      <vt:lpstr>The Process: Charges</vt:lpstr>
      <vt:lpstr>The Process: Charges</vt:lpstr>
      <vt:lpstr>The Process: Charges</vt:lpstr>
      <vt:lpstr>The Process: Amenability</vt:lpstr>
      <vt:lpstr>The Process: Amenability</vt:lpstr>
      <vt:lpstr>The Process: Amenability</vt:lpstr>
      <vt:lpstr>The Process: Prelim</vt:lpstr>
      <vt:lpstr>The Process: Case Review</vt:lpstr>
      <vt:lpstr>The Process: Sentencing</vt:lpstr>
      <vt:lpstr>The Process: Sentencing</vt:lpstr>
      <vt:lpstr>The Process: Placements</vt:lpstr>
      <vt:lpstr>The Process: Sentence Reviews</vt:lpstr>
      <vt:lpstr>The Process: The End</vt:lpstr>
      <vt:lpstr>The Role of Gun Court Players</vt:lpstr>
      <vt:lpstr>Roles: Judge</vt:lpstr>
      <vt:lpstr>Roles: Judge</vt:lpstr>
      <vt:lpstr>Roles: Prosecution</vt:lpstr>
      <vt:lpstr>Roles: Prosecution</vt:lpstr>
      <vt:lpstr>Roles: Prosecution</vt:lpstr>
      <vt:lpstr>Roles: Defense</vt:lpstr>
      <vt:lpstr>Roles: Defense</vt:lpstr>
      <vt:lpstr>Roles: Youth Rehabilitative Services</vt:lpstr>
      <vt:lpstr>Roles: Youth Rehabilitative Services</vt:lpstr>
      <vt:lpstr>Roles: Support Services</vt:lpstr>
      <vt:lpstr>Roles: Support Services</vt:lpstr>
      <vt:lpstr>Future Goals</vt:lpstr>
      <vt:lpstr>Conclusion</vt:lpstr>
      <vt:lpstr>Questions?</vt:lpstr>
    </vt:vector>
  </TitlesOfParts>
  <Company>State of Delaware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Shivani Honwad</dc:creator>
  <cp:lastModifiedBy>Mosso, Joyce</cp:lastModifiedBy>
  <cp:revision>169</cp:revision>
  <dcterms:created xsi:type="dcterms:W3CDTF">2012-03-01T17:15:56Z</dcterms:created>
  <dcterms:modified xsi:type="dcterms:W3CDTF">2014-04-07T13:37:44Z</dcterms:modified>
</cp:coreProperties>
</file>